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2" r:id="rId2"/>
    <p:sldId id="261" r:id="rId3"/>
    <p:sldId id="267" r:id="rId4"/>
    <p:sldId id="274" r:id="rId5"/>
    <p:sldId id="286" r:id="rId6"/>
    <p:sldId id="275" r:id="rId7"/>
    <p:sldId id="287" r:id="rId8"/>
    <p:sldId id="277" r:id="rId9"/>
    <p:sldId id="288" r:id="rId10"/>
    <p:sldId id="278" r:id="rId11"/>
    <p:sldId id="289" r:id="rId12"/>
    <p:sldId id="283" r:id="rId13"/>
    <p:sldId id="290" r:id="rId14"/>
    <p:sldId id="281" r:id="rId15"/>
    <p:sldId id="285" r:id="rId16"/>
  </p:sldIdLst>
  <p:sldSz cx="12192000" cy="6858000"/>
  <p:notesSz cx="6858000" cy="9144000"/>
  <p:embeddedFontLs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  <p:embeddedFont>
      <p:font typeface="方正清刻本悦宋简体" panose="02000000000000000000" pitchFamily="2" charset="-122"/>
      <p:regular r:id="rId20"/>
    </p:embeddedFont>
    <p:embeddedFont>
      <p:font typeface="思源黑体" panose="020B0500000000000000" pitchFamily="34" charset="-122"/>
      <p:regular r:id="rId21"/>
      <p:bold r:id="rId22"/>
      <p:italic r:id="rId23"/>
    </p:embeddedFont>
    <p:embeddedFont>
      <p:font typeface="Elephant" panose="02020904090505020303" pitchFamily="18" charset="0"/>
      <p:regular r:id="rId24"/>
      <p:italic r:id="rId25"/>
    </p:embeddedFont>
    <p:embeddedFont>
      <p:font typeface="Eras Bold ITC" panose="020B0907030504020204" pitchFamily="34" charset="0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71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6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49-42B7-804A-F3DDF73CEB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9-42B7-804A-F3DDF73CEB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35"/>
        <c:axId val="1838707104"/>
        <c:axId val="2051460096"/>
      </c:barChart>
      <c:catAx>
        <c:axId val="1838707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defRPr>
            </a:pPr>
            <a:endParaRPr lang="zh-CN"/>
          </a:p>
        </c:txPr>
        <c:crossAx val="2051460096"/>
        <c:crosses val="autoZero"/>
        <c:auto val="1"/>
        <c:lblAlgn val="ctr"/>
        <c:lblOffset val="100"/>
        <c:noMultiLvlLbl val="0"/>
      </c:catAx>
      <c:valAx>
        <c:axId val="2051460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870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4-4406-98B0-4FBDFA3D411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84-4406-98B0-4FBDFA3D41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84-4406-98B0-4FBDFA3D41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84-4406-98B0-4FBDFA3D411D}"/>
              </c:ext>
            </c:extLst>
          </c:dPt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84-4406-98B0-4FBDFA3D41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9084-4406-98B0-4FBDFA3D411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084-4406-98B0-4FBDFA3D41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9084-4406-98B0-4FBDFA3D41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084-4406-98B0-4FBDFA3D411D}"/>
              </c:ext>
            </c:extLst>
          </c:dPt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084-4406-98B0-4FBDFA3D41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084-4406-98B0-4FBDFA3D411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084-4406-98B0-4FBDFA3D41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084-4406-98B0-4FBDFA3D41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9084-4406-98B0-4FBDFA3D411D}"/>
              </c:ext>
            </c:extLst>
          </c:dPt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084-4406-98B0-4FBDFA3D411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9084-4406-98B0-4FBDFA3D411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9084-4406-98B0-4FBDFA3D41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9084-4406-98B0-4FBDFA3D41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9084-4406-98B0-4FBDFA3D411D}"/>
              </c:ext>
            </c:extLst>
          </c:dPt>
          <c:cat>
            <c:strRef>
              <c:f>Sheet1!$A$2:$A$5</c:f>
              <c:strCache>
                <c:ptCount val="4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  <c:pt idx="3">
                  <c:v>类别四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9084-4406-98B0-4FBDFA3D41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2110-05D8-41A6-8570-41810D2E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19E3E4-7020-4988-977C-49E0B8B29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CC172D-24BF-4347-9DDB-61954779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06FBC-044B-49FA-A09B-5CE06E44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986748-C4C9-4085-9813-16BEE3B0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06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96523-3C8F-4B0F-870B-C2DB3659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9AA94B-CA8B-43CF-BED6-2A0601A25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7502D1-3903-409B-92F8-01346008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BADD4-755C-433B-B69F-CED44647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7A65A4-98D1-4071-951B-2067F863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8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67F3AF-0B53-412F-A315-C6E3D390A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19156F-BE76-4A29-8D88-9106ECEB5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777980-4B24-47F2-83C2-85A149DC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CD6884-08DC-464F-8ED4-3375EEE2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71D427-85EE-4E26-8539-F7ECBD59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2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0D5EB-C327-47FE-888D-534AE3F5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5D1303-17F2-4337-9DB4-BDAE57BE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26606F-73FA-49D9-AEE1-969A6711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B7801-661B-4E27-B9DF-8A25345F8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4B4079-0121-4DEE-849B-D6D7DA48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63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F0E0B-C718-4972-A224-666FFBB5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1589FC-55B2-4959-BD7E-86652163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B8598-0C09-41C8-BA82-970719CC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40B85-659E-4CB7-887C-457D2C93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13843-8104-439C-87E6-35FC97BD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7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142A4-8FFD-41B7-A1DD-817A186B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4A78B-BA55-4399-A23C-FFEF9820E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0709E8-3212-46FC-B40C-4CCDD5140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0457DA-D02B-48C0-8878-FE4694D83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437D7A-DDA4-46A2-AFEC-E1B05602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5854A8-E148-4FFE-8E7D-76A7BE87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2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66B7C-032D-4BA8-9175-89E4AAE6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5B0EF-C0CC-4FD2-925A-BDE60A53D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642F2-3331-4C46-931D-9D97BA7B4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37C6D6-F049-4D9D-BE1C-6EF4CEDFD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9767C23-9B7A-43B7-A5E7-0C25E1D86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7877A6-9C59-45B6-B211-0963551B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6023BA-E982-4553-981C-767FCF7E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981AE7-7111-4C9F-81B5-CF7A9280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9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62E47-F943-473C-AC58-DBE7CB66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A41A46-2E58-492A-8558-5B6B2835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8AA18F-0D9F-40A1-9CEE-F42B872E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DD60D3-0516-4D62-9591-61197E2A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66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B80F09-1011-4B78-BF69-8484D1428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A36BDC-3DD2-48F0-A07A-E0999B53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1865D7-CAA5-4901-9E8D-C2C9911F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048E8-A419-437D-984F-B26CE6A3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4043D-0A6A-45BA-B91C-137DE3ED6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0B2854-DC31-4393-B831-62F1F793C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A410E4-478C-4F65-9444-703F706D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8DF8FE-50E9-448A-BEED-9DA4E24E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544B02-2808-4179-9B2B-E422F790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1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AC37D-42FF-4739-BB8C-DCB31675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CA3F4D-21B9-4D57-8A19-42EF0DDD5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E785D7-ECAE-4AC0-901E-2C357B4B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24C7DC-6332-4A00-95E9-A52738AA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C186B5-E9FB-4260-8A8D-8938FF24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A9B55C-E884-45DB-B941-883260DD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1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6D0D68-9DD1-4643-8BCA-213BDD27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13AEE0-9F20-4B95-B9DE-613B5BA28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E3CBA-776D-4C21-A81A-30AFEE06B5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46CA7-A3A2-4A72-A561-D8A0D032ED6A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246CB2-F410-4707-A6D9-01B46FFC1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2A27D1-D533-4735-9F4B-4814585F4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1DC84-A505-42B5-9F10-BDFDF6EA02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8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等腰三角形 65">
            <a:extLst>
              <a:ext uri="{FF2B5EF4-FFF2-40B4-BE49-F238E27FC236}">
                <a16:creationId xmlns:a16="http://schemas.microsoft.com/office/drawing/2014/main" id="{EC7ECC58-C306-4199-A5E8-107350F8D470}"/>
              </a:ext>
            </a:extLst>
          </p:cNvPr>
          <p:cNvSpPr/>
          <p:nvPr/>
        </p:nvSpPr>
        <p:spPr>
          <a:xfrm rot="19741304">
            <a:off x="7711628" y="2471442"/>
            <a:ext cx="2628854" cy="2309384"/>
          </a:xfrm>
          <a:prstGeom prst="triangle">
            <a:avLst/>
          </a:prstGeom>
          <a:noFill/>
          <a:ln w="793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等腰三角形 64">
            <a:extLst>
              <a:ext uri="{FF2B5EF4-FFF2-40B4-BE49-F238E27FC236}">
                <a16:creationId xmlns:a16="http://schemas.microsoft.com/office/drawing/2014/main" id="{12C9413B-8F0D-4B66-9B20-A92A4EDFD9F6}"/>
              </a:ext>
            </a:extLst>
          </p:cNvPr>
          <p:cNvSpPr/>
          <p:nvPr/>
        </p:nvSpPr>
        <p:spPr>
          <a:xfrm rot="19741304">
            <a:off x="6926998" y="1653089"/>
            <a:ext cx="4043164" cy="3551820"/>
          </a:xfrm>
          <a:prstGeom prst="triangle">
            <a:avLst/>
          </a:prstGeom>
          <a:noFill/>
          <a:ln w="79375">
            <a:solidFill>
              <a:schemeClr val="accent2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47C7DC88-72AE-4CE6-890F-5F2BED688856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tTriangl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C04422DD-3E04-4258-9379-A5BADB044C32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2D6C0DD-A516-4D91-9CAE-9989503C0B1C}"/>
              </a:ext>
            </a:extLst>
          </p:cNvPr>
          <p:cNvSpPr/>
          <p:nvPr/>
        </p:nvSpPr>
        <p:spPr>
          <a:xfrm rot="16200000" flipV="1">
            <a:off x="4183741" y="576939"/>
            <a:ext cx="2097313" cy="10464803"/>
          </a:xfrm>
          <a:prstGeom prst="rtTriangl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A8316738-1315-4196-B601-3F51FD4F1B96}"/>
              </a:ext>
            </a:extLst>
          </p:cNvPr>
          <p:cNvSpPr/>
          <p:nvPr/>
        </p:nvSpPr>
        <p:spPr>
          <a:xfrm flipV="1">
            <a:off x="4184904" y="5486400"/>
            <a:ext cx="520446" cy="45720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734792B-9CD9-4E57-B805-C475773D1BE9}"/>
              </a:ext>
            </a:extLst>
          </p:cNvPr>
          <p:cNvGrpSpPr/>
          <p:nvPr/>
        </p:nvGrpSpPr>
        <p:grpSpPr>
          <a:xfrm>
            <a:off x="3989128" y="5222082"/>
            <a:ext cx="312541" cy="390127"/>
            <a:chOff x="3989128" y="5222082"/>
            <a:chExt cx="312541" cy="390127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679791C-6BD6-452C-92DF-382B0FA11042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0C31D0C4-F50F-41C3-BBA5-6B1B56D34C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E730B8-5357-48B9-A8D6-ABBC1304E304}"/>
              </a:ext>
            </a:extLst>
          </p:cNvPr>
          <p:cNvGrpSpPr/>
          <p:nvPr/>
        </p:nvGrpSpPr>
        <p:grpSpPr>
          <a:xfrm>
            <a:off x="1113954" y="541308"/>
            <a:ext cx="1261601" cy="1307040"/>
            <a:chOff x="1113954" y="541308"/>
            <a:chExt cx="1261601" cy="1307040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C495E221-4155-4133-A742-77E562B0E0E9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5FD769AA-A562-4E5A-AC94-2A5237FC29AD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4A7FF80-97D6-41FB-A12E-E6F21294061F}"/>
              </a:ext>
            </a:extLst>
          </p:cNvPr>
          <p:cNvGrpSpPr/>
          <p:nvPr/>
        </p:nvGrpSpPr>
        <p:grpSpPr>
          <a:xfrm flipH="1">
            <a:off x="685765" y="2655638"/>
            <a:ext cx="428189" cy="443611"/>
            <a:chOff x="1494880" y="1994953"/>
            <a:chExt cx="1261601" cy="1307040"/>
          </a:xfrm>
        </p:grpSpPr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08B6E6C0-E1BA-4AD3-9E3F-3BF762C1360F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52751958-D328-4F84-963D-6040D72D876C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" name="弧形 21">
            <a:extLst>
              <a:ext uri="{FF2B5EF4-FFF2-40B4-BE49-F238E27FC236}">
                <a16:creationId xmlns:a16="http://schemas.microsoft.com/office/drawing/2014/main" id="{612BDF19-B768-475B-B750-F7FD661C56D4}"/>
              </a:ext>
            </a:extLst>
          </p:cNvPr>
          <p:cNvSpPr/>
          <p:nvPr/>
        </p:nvSpPr>
        <p:spPr>
          <a:xfrm flipH="1" flipV="1">
            <a:off x="1113954" y="394144"/>
            <a:ext cx="2119440" cy="2089156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B091287C-4F5C-471D-90CA-E5DC4755EB35}"/>
              </a:ext>
            </a:extLst>
          </p:cNvPr>
          <p:cNvSpPr/>
          <p:nvPr/>
        </p:nvSpPr>
        <p:spPr>
          <a:xfrm flipV="1">
            <a:off x="2040138" y="759797"/>
            <a:ext cx="1035357" cy="1020563"/>
          </a:xfrm>
          <a:prstGeom prst="arc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97199DC-1B68-4C49-9A23-01BA5A6BD844}"/>
              </a:ext>
            </a:extLst>
          </p:cNvPr>
          <p:cNvSpPr txBox="1"/>
          <p:nvPr/>
        </p:nvSpPr>
        <p:spPr>
          <a:xfrm>
            <a:off x="9601055" y="2832423"/>
            <a:ext cx="1787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Bold ITC" panose="020B0907030504020204" pitchFamily="34" charset="0"/>
                <a:ea typeface="思源黑体 CN Bold" panose="020B0800000000000000" pitchFamily="34" charset="-122"/>
                <a:cs typeface="+mn-cs"/>
              </a:rPr>
              <a:t>2020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71945E-BFF7-497E-8A0F-314F1586381D}"/>
              </a:ext>
            </a:extLst>
          </p:cNvPr>
          <p:cNvSpPr txBox="1"/>
          <p:nvPr/>
        </p:nvSpPr>
        <p:spPr>
          <a:xfrm>
            <a:off x="8634381" y="5095236"/>
            <a:ext cx="2754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Reporter’s Name Here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F633D7F-A1E3-41A3-8044-C0D5D59DE83F}"/>
              </a:ext>
            </a:extLst>
          </p:cNvPr>
          <p:cNvGrpSpPr/>
          <p:nvPr/>
        </p:nvGrpSpPr>
        <p:grpSpPr>
          <a:xfrm>
            <a:off x="10116458" y="4594504"/>
            <a:ext cx="1099029" cy="185625"/>
            <a:chOff x="7794171" y="5036457"/>
            <a:chExt cx="5413875" cy="914400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155DC8-B81E-49CF-AF2B-A6F16001D126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133E70D-D8FA-4316-8033-5067179E24FF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8564441-A077-46A6-9C12-42941C6F08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A3EEC63-C406-406F-B7A7-590B37D00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4BF9C09-70A2-4FE8-B75D-22ECEEC3C9CC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3C31F79-45B0-425C-8600-1A4B4007C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9C6D05D-BD33-4F11-BF41-3FB0B3E08460}"/>
              </a:ext>
            </a:extLst>
          </p:cNvPr>
          <p:cNvGrpSpPr/>
          <p:nvPr/>
        </p:nvGrpSpPr>
        <p:grpSpPr>
          <a:xfrm>
            <a:off x="1785759" y="5601518"/>
            <a:ext cx="1035358" cy="1124051"/>
            <a:chOff x="1816005" y="5183584"/>
            <a:chExt cx="1072818" cy="158750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30F28C1-9F65-46DF-9916-17A83534AE84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F230F80-6456-44C7-A97A-5E5CAD80DAE5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BB6C4E6-BA01-439D-B0DA-0B38DB75E697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A157E62-4590-4A92-AF7F-2967B42B8544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5E0930F8-9FF8-4450-9C0C-33F5671502C5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FB4639BF-BD4D-4E46-8876-368F7794D787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C71D63F-D48A-443E-B4ED-4628E02BC6B4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724483F-DE0D-488E-B497-4918D9ADC06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38B3898-9E51-4644-9809-8D087713501B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4386525-A22F-410D-AA2B-DB54E28F24BA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2BED596E-AA50-4877-BD22-A2F7C3651FB6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A3BA8A3-2B53-4A28-8156-075D2C2D2E1A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87A5E92-147E-40D6-AD66-CCB809AEB479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图片 12" descr="logo">
            <a:extLst>
              <a:ext uri="{FF2B5EF4-FFF2-40B4-BE49-F238E27FC236}">
                <a16:creationId xmlns:a16="http://schemas.microsoft.com/office/drawing/2014/main" id="{C9C84347-2655-455C-839E-F8FAB72B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598519EA-76C8-4AF8-83FB-E0D29EDF38AF}"/>
              </a:ext>
            </a:extLst>
          </p:cNvPr>
          <p:cNvSpPr txBox="1"/>
          <p:nvPr/>
        </p:nvSpPr>
        <p:spPr>
          <a:xfrm>
            <a:off x="2727575" y="6061466"/>
            <a:ext cx="866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urna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D07FB03-D1DB-47A0-B2CA-8EFDE961163C}"/>
              </a:ext>
            </a:extLst>
          </p:cNvPr>
          <p:cNvSpPr txBox="1"/>
          <p:nvPr/>
        </p:nvSpPr>
        <p:spPr>
          <a:xfrm>
            <a:off x="7448551" y="2355306"/>
            <a:ext cx="3940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Lorem ipsum dolor sit amet.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1F46A2A-D7A6-4604-9936-1B362D414955}"/>
              </a:ext>
            </a:extLst>
          </p:cNvPr>
          <p:cNvSpPr txBox="1"/>
          <p:nvPr/>
        </p:nvSpPr>
        <p:spPr>
          <a:xfrm>
            <a:off x="6125745" y="357412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这里可以写报告题目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F85B3A4-1EE3-4C98-87BC-E4F9FADCC7DD}"/>
              </a:ext>
            </a:extLst>
          </p:cNvPr>
          <p:cNvGrpSpPr/>
          <p:nvPr/>
        </p:nvGrpSpPr>
        <p:grpSpPr>
          <a:xfrm rot="5400000">
            <a:off x="11232454" y="1868658"/>
            <a:ext cx="312542" cy="390128"/>
            <a:chOff x="3989128" y="5222082"/>
            <a:chExt cx="312541" cy="390127"/>
          </a:xfrm>
        </p:grpSpPr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4C6799C7-8740-40CF-9D35-31AB67286677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C76EBD4E-0272-40A9-8373-1B793395D591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1" name="弧形 70">
            <a:extLst>
              <a:ext uri="{FF2B5EF4-FFF2-40B4-BE49-F238E27FC236}">
                <a16:creationId xmlns:a16="http://schemas.microsoft.com/office/drawing/2014/main" id="{A548DA31-1095-47CE-ACBE-2EAA5A57570C}"/>
              </a:ext>
            </a:extLst>
          </p:cNvPr>
          <p:cNvSpPr/>
          <p:nvPr/>
        </p:nvSpPr>
        <p:spPr>
          <a:xfrm>
            <a:off x="9871075" y="1098658"/>
            <a:ext cx="1712715" cy="1688242"/>
          </a:xfrm>
          <a:prstGeom prst="arc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295F60A-5980-4695-93E8-E4FC6271F5A0}"/>
              </a:ext>
            </a:extLst>
          </p:cNvPr>
          <p:cNvGrpSpPr/>
          <p:nvPr/>
        </p:nvGrpSpPr>
        <p:grpSpPr>
          <a:xfrm flipH="1" flipV="1">
            <a:off x="5801236" y="4254986"/>
            <a:ext cx="428189" cy="443611"/>
            <a:chOff x="1494880" y="1994953"/>
            <a:chExt cx="1261601" cy="1307040"/>
          </a:xfrm>
        </p:grpSpPr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CA48C1EC-12BA-4BDA-AE1E-F76155FA1912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FA492064-2A9B-4127-B72C-29CAF4492854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5" name="弧形 74">
            <a:extLst>
              <a:ext uri="{FF2B5EF4-FFF2-40B4-BE49-F238E27FC236}">
                <a16:creationId xmlns:a16="http://schemas.microsoft.com/office/drawing/2014/main" id="{604DD287-A366-40C8-A992-7A6CB51A9D7E}"/>
              </a:ext>
            </a:extLst>
          </p:cNvPr>
          <p:cNvSpPr/>
          <p:nvPr/>
        </p:nvSpPr>
        <p:spPr>
          <a:xfrm flipH="1" flipV="1">
            <a:off x="6209937" y="2770990"/>
            <a:ext cx="3800472" cy="3258693"/>
          </a:xfrm>
          <a:prstGeom prst="arc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41805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14AFD18B-6E85-4151-9536-A56F567DA1A0}"/>
              </a:ext>
            </a:extLst>
          </p:cNvPr>
          <p:cNvSpPr txBox="1"/>
          <p:nvPr/>
        </p:nvSpPr>
        <p:spPr>
          <a:xfrm>
            <a:off x="6095999" y="2102190"/>
            <a:ext cx="5712617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A3A12E-6B1C-4BC4-9675-DA6FE2EE0AB9}"/>
              </a:ext>
            </a:extLst>
          </p:cNvPr>
          <p:cNvSpPr txBox="1"/>
          <p:nvPr/>
        </p:nvSpPr>
        <p:spPr>
          <a:xfrm>
            <a:off x="6096000" y="4390299"/>
            <a:ext cx="2604940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98749B-2282-418D-9A80-7ED963D5C2FE}"/>
              </a:ext>
            </a:extLst>
          </p:cNvPr>
          <p:cNvSpPr txBox="1"/>
          <p:nvPr/>
        </p:nvSpPr>
        <p:spPr>
          <a:xfrm>
            <a:off x="9215585" y="4390299"/>
            <a:ext cx="2604940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iconfont-1063-813863">
            <a:extLst>
              <a:ext uri="{FF2B5EF4-FFF2-40B4-BE49-F238E27FC236}">
                <a16:creationId xmlns:a16="http://schemas.microsoft.com/office/drawing/2014/main" id="{2ACA9DE7-364B-465E-8D71-6FE4930002EC}"/>
              </a:ext>
            </a:extLst>
          </p:cNvPr>
          <p:cNvSpPr>
            <a:spLocks noChangeAspect="1"/>
          </p:cNvSpPr>
          <p:nvPr/>
        </p:nvSpPr>
        <p:spPr bwMode="auto">
          <a:xfrm>
            <a:off x="7233921" y="3814076"/>
            <a:ext cx="379330" cy="379405"/>
          </a:xfrm>
          <a:custGeom>
            <a:avLst/>
            <a:gdLst>
              <a:gd name="T0" fmla="*/ 9316 w 10528"/>
              <a:gd name="T1" fmla="*/ 8971 h 10528"/>
              <a:gd name="T2" fmla="*/ 8648 w 10528"/>
              <a:gd name="T3" fmla="*/ 8971 h 10528"/>
              <a:gd name="T4" fmla="*/ 8648 w 10528"/>
              <a:gd name="T5" fmla="*/ 8163 h 10528"/>
              <a:gd name="T6" fmla="*/ 9316 w 10528"/>
              <a:gd name="T7" fmla="*/ 8163 h 10528"/>
              <a:gd name="T8" fmla="*/ 9720 w 10528"/>
              <a:gd name="T9" fmla="*/ 7759 h 10528"/>
              <a:gd name="T10" fmla="*/ 9720 w 10528"/>
              <a:gd name="T11" fmla="*/ 1211 h 10528"/>
              <a:gd name="T12" fmla="*/ 9316 w 10528"/>
              <a:gd name="T13" fmla="*/ 808 h 10528"/>
              <a:gd name="T14" fmla="*/ 2768 w 10528"/>
              <a:gd name="T15" fmla="*/ 808 h 10528"/>
              <a:gd name="T16" fmla="*/ 2364 w 10528"/>
              <a:gd name="T17" fmla="*/ 1211 h 10528"/>
              <a:gd name="T18" fmla="*/ 2364 w 10528"/>
              <a:gd name="T19" fmla="*/ 1829 h 10528"/>
              <a:gd name="T20" fmla="*/ 1556 w 10528"/>
              <a:gd name="T21" fmla="*/ 1829 h 10528"/>
              <a:gd name="T22" fmla="*/ 1556 w 10528"/>
              <a:gd name="T23" fmla="*/ 1211 h 10528"/>
              <a:gd name="T24" fmla="*/ 2768 w 10528"/>
              <a:gd name="T25" fmla="*/ 0 h 10528"/>
              <a:gd name="T26" fmla="*/ 9316 w 10528"/>
              <a:gd name="T27" fmla="*/ 0 h 10528"/>
              <a:gd name="T28" fmla="*/ 10528 w 10528"/>
              <a:gd name="T29" fmla="*/ 1211 h 10528"/>
              <a:gd name="T30" fmla="*/ 10528 w 10528"/>
              <a:gd name="T31" fmla="*/ 7759 h 10528"/>
              <a:gd name="T32" fmla="*/ 9316 w 10528"/>
              <a:gd name="T33" fmla="*/ 8971 h 10528"/>
              <a:gd name="T34" fmla="*/ 7760 w 10528"/>
              <a:gd name="T35" fmla="*/ 10528 h 10528"/>
              <a:gd name="T36" fmla="*/ 1212 w 10528"/>
              <a:gd name="T37" fmla="*/ 10528 h 10528"/>
              <a:gd name="T38" fmla="*/ 0 w 10528"/>
              <a:gd name="T39" fmla="*/ 9316 h 10528"/>
              <a:gd name="T40" fmla="*/ 0 w 10528"/>
              <a:gd name="T41" fmla="*/ 2768 h 10528"/>
              <a:gd name="T42" fmla="*/ 1212 w 10528"/>
              <a:gd name="T43" fmla="*/ 1556 h 10528"/>
              <a:gd name="T44" fmla="*/ 7760 w 10528"/>
              <a:gd name="T45" fmla="*/ 1556 h 10528"/>
              <a:gd name="T46" fmla="*/ 8972 w 10528"/>
              <a:gd name="T47" fmla="*/ 2768 h 10528"/>
              <a:gd name="T48" fmla="*/ 8972 w 10528"/>
              <a:gd name="T49" fmla="*/ 9315 h 10528"/>
              <a:gd name="T50" fmla="*/ 7760 w 10528"/>
              <a:gd name="T51" fmla="*/ 10528 h 10528"/>
              <a:gd name="T52" fmla="*/ 1212 w 10528"/>
              <a:gd name="T53" fmla="*/ 2364 h 10528"/>
              <a:gd name="T54" fmla="*/ 808 w 10528"/>
              <a:gd name="T55" fmla="*/ 2768 h 10528"/>
              <a:gd name="T56" fmla="*/ 808 w 10528"/>
              <a:gd name="T57" fmla="*/ 9315 h 10528"/>
              <a:gd name="T58" fmla="*/ 1212 w 10528"/>
              <a:gd name="T59" fmla="*/ 9719 h 10528"/>
              <a:gd name="T60" fmla="*/ 7760 w 10528"/>
              <a:gd name="T61" fmla="*/ 9719 h 10528"/>
              <a:gd name="T62" fmla="*/ 8164 w 10528"/>
              <a:gd name="T63" fmla="*/ 9315 h 10528"/>
              <a:gd name="T64" fmla="*/ 8164 w 10528"/>
              <a:gd name="T65" fmla="*/ 2768 h 10528"/>
              <a:gd name="T66" fmla="*/ 7760 w 10528"/>
              <a:gd name="T67" fmla="*/ 2364 h 10528"/>
              <a:gd name="T68" fmla="*/ 1212 w 10528"/>
              <a:gd name="T69" fmla="*/ 2364 h 10528"/>
              <a:gd name="T70" fmla="*/ 3741 w 10528"/>
              <a:gd name="T71" fmla="*/ 7840 h 10528"/>
              <a:gd name="T72" fmla="*/ 3741 w 10528"/>
              <a:gd name="T73" fmla="*/ 7840 h 10528"/>
              <a:gd name="T74" fmla="*/ 3455 w 10528"/>
              <a:gd name="T75" fmla="*/ 7722 h 10528"/>
              <a:gd name="T76" fmla="*/ 2155 w 10528"/>
              <a:gd name="T77" fmla="*/ 6421 h 10528"/>
              <a:gd name="T78" fmla="*/ 2155 w 10528"/>
              <a:gd name="T79" fmla="*/ 5850 h 10528"/>
              <a:gd name="T80" fmla="*/ 2726 w 10528"/>
              <a:gd name="T81" fmla="*/ 5850 h 10528"/>
              <a:gd name="T82" fmla="*/ 3741 w 10528"/>
              <a:gd name="T83" fmla="*/ 6865 h 10528"/>
              <a:gd name="T84" fmla="*/ 6245 w 10528"/>
              <a:gd name="T85" fmla="*/ 4361 h 10528"/>
              <a:gd name="T86" fmla="*/ 6817 w 10528"/>
              <a:gd name="T87" fmla="*/ 4361 h 10528"/>
              <a:gd name="T88" fmla="*/ 6817 w 10528"/>
              <a:gd name="T89" fmla="*/ 4932 h 10528"/>
              <a:gd name="T90" fmla="*/ 4027 w 10528"/>
              <a:gd name="T91" fmla="*/ 7722 h 10528"/>
              <a:gd name="T92" fmla="*/ 3741 w 10528"/>
              <a:gd name="T93" fmla="*/ 7840 h 10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528" h="10528">
                <a:moveTo>
                  <a:pt x="9316" y="8971"/>
                </a:moveTo>
                <a:lnTo>
                  <a:pt x="8648" y="8971"/>
                </a:lnTo>
                <a:lnTo>
                  <a:pt x="8648" y="8163"/>
                </a:lnTo>
                <a:lnTo>
                  <a:pt x="9316" y="8163"/>
                </a:lnTo>
                <a:cubicBezTo>
                  <a:pt x="9539" y="8163"/>
                  <a:pt x="9720" y="7982"/>
                  <a:pt x="9720" y="7759"/>
                </a:cubicBezTo>
                <a:lnTo>
                  <a:pt x="9720" y="1211"/>
                </a:lnTo>
                <a:cubicBezTo>
                  <a:pt x="9720" y="989"/>
                  <a:pt x="9539" y="808"/>
                  <a:pt x="9316" y="808"/>
                </a:cubicBezTo>
                <a:lnTo>
                  <a:pt x="2768" y="808"/>
                </a:lnTo>
                <a:cubicBezTo>
                  <a:pt x="2546" y="808"/>
                  <a:pt x="2364" y="989"/>
                  <a:pt x="2364" y="1211"/>
                </a:cubicBezTo>
                <a:lnTo>
                  <a:pt x="2364" y="1829"/>
                </a:lnTo>
                <a:lnTo>
                  <a:pt x="1556" y="1829"/>
                </a:lnTo>
                <a:lnTo>
                  <a:pt x="1556" y="1211"/>
                </a:lnTo>
                <a:cubicBezTo>
                  <a:pt x="1556" y="543"/>
                  <a:pt x="2100" y="0"/>
                  <a:pt x="2768" y="0"/>
                </a:cubicBezTo>
                <a:lnTo>
                  <a:pt x="9316" y="0"/>
                </a:lnTo>
                <a:cubicBezTo>
                  <a:pt x="9984" y="0"/>
                  <a:pt x="10528" y="543"/>
                  <a:pt x="10528" y="1211"/>
                </a:cubicBezTo>
                <a:lnTo>
                  <a:pt x="10528" y="7759"/>
                </a:lnTo>
                <a:cubicBezTo>
                  <a:pt x="10528" y="8427"/>
                  <a:pt x="9984" y="8971"/>
                  <a:pt x="9316" y="8971"/>
                </a:cubicBezTo>
                <a:close/>
                <a:moveTo>
                  <a:pt x="7760" y="10528"/>
                </a:moveTo>
                <a:lnTo>
                  <a:pt x="1212" y="10528"/>
                </a:lnTo>
                <a:cubicBezTo>
                  <a:pt x="544" y="10528"/>
                  <a:pt x="0" y="9984"/>
                  <a:pt x="0" y="9316"/>
                </a:cubicBezTo>
                <a:lnTo>
                  <a:pt x="0" y="2768"/>
                </a:lnTo>
                <a:cubicBezTo>
                  <a:pt x="0" y="2099"/>
                  <a:pt x="544" y="1556"/>
                  <a:pt x="1212" y="1556"/>
                </a:cubicBezTo>
                <a:lnTo>
                  <a:pt x="7760" y="1556"/>
                </a:lnTo>
                <a:cubicBezTo>
                  <a:pt x="8428" y="1556"/>
                  <a:pt x="8972" y="2099"/>
                  <a:pt x="8972" y="2768"/>
                </a:cubicBezTo>
                <a:lnTo>
                  <a:pt x="8972" y="9315"/>
                </a:lnTo>
                <a:cubicBezTo>
                  <a:pt x="8972" y="9984"/>
                  <a:pt x="8428" y="10528"/>
                  <a:pt x="7760" y="10528"/>
                </a:cubicBezTo>
                <a:close/>
                <a:moveTo>
                  <a:pt x="1212" y="2364"/>
                </a:moveTo>
                <a:cubicBezTo>
                  <a:pt x="990" y="2364"/>
                  <a:pt x="808" y="2545"/>
                  <a:pt x="808" y="2768"/>
                </a:cubicBezTo>
                <a:lnTo>
                  <a:pt x="808" y="9315"/>
                </a:lnTo>
                <a:cubicBezTo>
                  <a:pt x="808" y="9538"/>
                  <a:pt x="990" y="9719"/>
                  <a:pt x="1212" y="9719"/>
                </a:cubicBezTo>
                <a:lnTo>
                  <a:pt x="7760" y="9719"/>
                </a:lnTo>
                <a:cubicBezTo>
                  <a:pt x="7983" y="9719"/>
                  <a:pt x="8164" y="9538"/>
                  <a:pt x="8164" y="9315"/>
                </a:cubicBezTo>
                <a:lnTo>
                  <a:pt x="8164" y="2768"/>
                </a:lnTo>
                <a:cubicBezTo>
                  <a:pt x="8164" y="2545"/>
                  <a:pt x="7983" y="2364"/>
                  <a:pt x="7760" y="2364"/>
                </a:cubicBezTo>
                <a:lnTo>
                  <a:pt x="1212" y="2364"/>
                </a:lnTo>
                <a:close/>
                <a:moveTo>
                  <a:pt x="3741" y="7840"/>
                </a:moveTo>
                <a:lnTo>
                  <a:pt x="3741" y="7840"/>
                </a:lnTo>
                <a:cubicBezTo>
                  <a:pt x="3634" y="7840"/>
                  <a:pt x="3531" y="7798"/>
                  <a:pt x="3455" y="7722"/>
                </a:cubicBezTo>
                <a:lnTo>
                  <a:pt x="2155" y="6421"/>
                </a:lnTo>
                <a:cubicBezTo>
                  <a:pt x="1997" y="6263"/>
                  <a:pt x="1997" y="6008"/>
                  <a:pt x="2155" y="5850"/>
                </a:cubicBezTo>
                <a:cubicBezTo>
                  <a:pt x="2313" y="5692"/>
                  <a:pt x="2568" y="5692"/>
                  <a:pt x="2726" y="5850"/>
                </a:cubicBezTo>
                <a:lnTo>
                  <a:pt x="3741" y="6865"/>
                </a:lnTo>
                <a:lnTo>
                  <a:pt x="6245" y="4361"/>
                </a:lnTo>
                <a:cubicBezTo>
                  <a:pt x="6403" y="4203"/>
                  <a:pt x="6659" y="4203"/>
                  <a:pt x="6817" y="4361"/>
                </a:cubicBezTo>
                <a:cubicBezTo>
                  <a:pt x="6974" y="4519"/>
                  <a:pt x="6974" y="4774"/>
                  <a:pt x="6817" y="4932"/>
                </a:cubicBezTo>
                <a:lnTo>
                  <a:pt x="4027" y="7722"/>
                </a:lnTo>
                <a:cubicBezTo>
                  <a:pt x="3951" y="7798"/>
                  <a:pt x="3848" y="7840"/>
                  <a:pt x="3741" y="784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</a:ln>
        </p:spPr>
      </p:sp>
      <p:sp>
        <p:nvSpPr>
          <p:cNvPr id="23" name="iconfont-1033-827967">
            <a:extLst>
              <a:ext uri="{FF2B5EF4-FFF2-40B4-BE49-F238E27FC236}">
                <a16:creationId xmlns:a16="http://schemas.microsoft.com/office/drawing/2014/main" id="{D9882EC1-DF87-4F9F-98FD-2FE7824C19F4}"/>
              </a:ext>
            </a:extLst>
          </p:cNvPr>
          <p:cNvSpPr>
            <a:spLocks noChangeAspect="1"/>
          </p:cNvSpPr>
          <p:nvPr/>
        </p:nvSpPr>
        <p:spPr bwMode="auto">
          <a:xfrm>
            <a:off x="10199870" y="3814333"/>
            <a:ext cx="379047" cy="379405"/>
          </a:xfrm>
          <a:custGeom>
            <a:avLst/>
            <a:gdLst>
              <a:gd name="T0" fmla="*/ 10822 w 11036"/>
              <a:gd name="T1" fmla="*/ 10109 h 11046"/>
              <a:gd name="T2" fmla="*/ 7950 w 11036"/>
              <a:gd name="T3" fmla="*/ 7237 h 11046"/>
              <a:gd name="T4" fmla="*/ 8920 w 11036"/>
              <a:gd name="T5" fmla="*/ 4460 h 11046"/>
              <a:gd name="T6" fmla="*/ 4460 w 11036"/>
              <a:gd name="T7" fmla="*/ 0 h 11046"/>
              <a:gd name="T8" fmla="*/ 0 w 11036"/>
              <a:gd name="T9" fmla="*/ 4460 h 11046"/>
              <a:gd name="T10" fmla="*/ 4460 w 11036"/>
              <a:gd name="T11" fmla="*/ 8920 h 11046"/>
              <a:gd name="T12" fmla="*/ 7166 w 11036"/>
              <a:gd name="T13" fmla="*/ 8005 h 11046"/>
              <a:gd name="T14" fmla="*/ 10045 w 11036"/>
              <a:gd name="T15" fmla="*/ 10885 h 11046"/>
              <a:gd name="T16" fmla="*/ 10433 w 11036"/>
              <a:gd name="T17" fmla="*/ 11046 h 11046"/>
              <a:gd name="T18" fmla="*/ 10822 w 11036"/>
              <a:gd name="T19" fmla="*/ 10885 h 11046"/>
              <a:gd name="T20" fmla="*/ 10822 w 11036"/>
              <a:gd name="T21" fmla="*/ 10109 h 11046"/>
              <a:gd name="T22" fmla="*/ 1025 w 11036"/>
              <a:gd name="T23" fmla="*/ 4460 h 11046"/>
              <a:gd name="T24" fmla="*/ 4460 w 11036"/>
              <a:gd name="T25" fmla="*/ 1025 h 11046"/>
              <a:gd name="T26" fmla="*/ 7895 w 11036"/>
              <a:gd name="T27" fmla="*/ 4460 h 11046"/>
              <a:gd name="T28" fmla="*/ 4460 w 11036"/>
              <a:gd name="T29" fmla="*/ 7895 h 11046"/>
              <a:gd name="T30" fmla="*/ 1025 w 11036"/>
              <a:gd name="T31" fmla="*/ 4460 h 11046"/>
              <a:gd name="T32" fmla="*/ 2620 w 11036"/>
              <a:gd name="T33" fmla="*/ 2747 h 11046"/>
              <a:gd name="T34" fmla="*/ 2300 w 11036"/>
              <a:gd name="T35" fmla="*/ 2842 h 11046"/>
              <a:gd name="T36" fmla="*/ 1833 w 11036"/>
              <a:gd name="T37" fmla="*/ 4382 h 11046"/>
              <a:gd name="T38" fmla="*/ 2045 w 11036"/>
              <a:gd name="T39" fmla="*/ 4639 h 11046"/>
              <a:gd name="T40" fmla="*/ 2068 w 11036"/>
              <a:gd name="T41" fmla="*/ 4640 h 11046"/>
              <a:gd name="T42" fmla="*/ 2302 w 11036"/>
              <a:gd name="T43" fmla="*/ 4427 h 11046"/>
              <a:gd name="T44" fmla="*/ 2715 w 11036"/>
              <a:gd name="T45" fmla="*/ 3066 h 11046"/>
              <a:gd name="T46" fmla="*/ 2620 w 11036"/>
              <a:gd name="T47" fmla="*/ 2747 h 11046"/>
              <a:gd name="T48" fmla="*/ 2620 w 11036"/>
              <a:gd name="T49" fmla="*/ 2747 h 1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036" h="11046">
                <a:moveTo>
                  <a:pt x="10822" y="10109"/>
                </a:moveTo>
                <a:lnTo>
                  <a:pt x="7950" y="7237"/>
                </a:lnTo>
                <a:cubicBezTo>
                  <a:pt x="8557" y="6475"/>
                  <a:pt x="8920" y="5510"/>
                  <a:pt x="8920" y="4460"/>
                </a:cubicBezTo>
                <a:cubicBezTo>
                  <a:pt x="8920" y="1996"/>
                  <a:pt x="6923" y="0"/>
                  <a:pt x="4460" y="0"/>
                </a:cubicBezTo>
                <a:cubicBezTo>
                  <a:pt x="1997" y="0"/>
                  <a:pt x="0" y="1996"/>
                  <a:pt x="0" y="4460"/>
                </a:cubicBezTo>
                <a:cubicBezTo>
                  <a:pt x="0" y="6923"/>
                  <a:pt x="1997" y="8920"/>
                  <a:pt x="4460" y="8920"/>
                </a:cubicBezTo>
                <a:cubicBezTo>
                  <a:pt x="5478" y="8920"/>
                  <a:pt x="6415" y="8579"/>
                  <a:pt x="7166" y="8005"/>
                </a:cubicBezTo>
                <a:lnTo>
                  <a:pt x="10045" y="10885"/>
                </a:lnTo>
                <a:cubicBezTo>
                  <a:pt x="10153" y="10992"/>
                  <a:pt x="10293" y="11046"/>
                  <a:pt x="10433" y="11046"/>
                </a:cubicBezTo>
                <a:cubicBezTo>
                  <a:pt x="10574" y="11046"/>
                  <a:pt x="10714" y="10992"/>
                  <a:pt x="10822" y="10885"/>
                </a:cubicBezTo>
                <a:cubicBezTo>
                  <a:pt x="11036" y="10670"/>
                  <a:pt x="11036" y="10323"/>
                  <a:pt x="10822" y="10109"/>
                </a:cubicBezTo>
                <a:close/>
                <a:moveTo>
                  <a:pt x="1025" y="4460"/>
                </a:moveTo>
                <a:cubicBezTo>
                  <a:pt x="1025" y="2563"/>
                  <a:pt x="2563" y="1025"/>
                  <a:pt x="4460" y="1025"/>
                </a:cubicBezTo>
                <a:cubicBezTo>
                  <a:pt x="6357" y="1025"/>
                  <a:pt x="7895" y="2563"/>
                  <a:pt x="7895" y="4460"/>
                </a:cubicBezTo>
                <a:cubicBezTo>
                  <a:pt x="7895" y="6357"/>
                  <a:pt x="6357" y="7895"/>
                  <a:pt x="4460" y="7895"/>
                </a:cubicBezTo>
                <a:cubicBezTo>
                  <a:pt x="2563" y="7895"/>
                  <a:pt x="1025" y="6357"/>
                  <a:pt x="1025" y="4460"/>
                </a:cubicBezTo>
                <a:close/>
                <a:moveTo>
                  <a:pt x="2620" y="2747"/>
                </a:moveTo>
                <a:cubicBezTo>
                  <a:pt x="2505" y="2685"/>
                  <a:pt x="2362" y="2727"/>
                  <a:pt x="2300" y="2842"/>
                </a:cubicBezTo>
                <a:cubicBezTo>
                  <a:pt x="2042" y="3319"/>
                  <a:pt x="1885" y="3838"/>
                  <a:pt x="1833" y="4382"/>
                </a:cubicBezTo>
                <a:cubicBezTo>
                  <a:pt x="1820" y="4512"/>
                  <a:pt x="1915" y="4627"/>
                  <a:pt x="2045" y="4639"/>
                </a:cubicBezTo>
                <a:cubicBezTo>
                  <a:pt x="2053" y="4640"/>
                  <a:pt x="2060" y="4640"/>
                  <a:pt x="2068" y="4640"/>
                </a:cubicBezTo>
                <a:cubicBezTo>
                  <a:pt x="2188" y="4640"/>
                  <a:pt x="2291" y="4549"/>
                  <a:pt x="2302" y="4427"/>
                </a:cubicBezTo>
                <a:cubicBezTo>
                  <a:pt x="2349" y="3946"/>
                  <a:pt x="2487" y="3488"/>
                  <a:pt x="2715" y="3066"/>
                </a:cubicBezTo>
                <a:cubicBezTo>
                  <a:pt x="2777" y="2952"/>
                  <a:pt x="2734" y="2809"/>
                  <a:pt x="2620" y="2747"/>
                </a:cubicBezTo>
                <a:close/>
                <a:moveTo>
                  <a:pt x="2620" y="2747"/>
                </a:move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</a:ln>
        </p:spPr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54C9040-8119-478D-957C-3ADEDEDFFCC0}"/>
              </a:ext>
            </a:extLst>
          </p:cNvPr>
          <p:cNvCxnSpPr/>
          <p:nvPr/>
        </p:nvCxnSpPr>
        <p:spPr>
          <a:xfrm>
            <a:off x="6096000" y="3429000"/>
            <a:ext cx="5724525" cy="0"/>
          </a:xfrm>
          <a:prstGeom prst="line">
            <a:avLst/>
          </a:prstGeom>
          <a:ln w="6350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54164AC-A459-482A-B60D-15B4F7EE20BD}"/>
              </a:ext>
            </a:extLst>
          </p:cNvPr>
          <p:cNvCxnSpPr>
            <a:cxnSpLocks/>
          </p:cNvCxnSpPr>
          <p:nvPr/>
        </p:nvCxnSpPr>
        <p:spPr>
          <a:xfrm>
            <a:off x="8952308" y="3429000"/>
            <a:ext cx="0" cy="2662246"/>
          </a:xfrm>
          <a:prstGeom prst="line">
            <a:avLst/>
          </a:prstGeom>
          <a:ln w="6350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FF098CE-65B1-4B9D-9C55-9C2FD4579242}"/>
              </a:ext>
            </a:extLst>
          </p:cNvPr>
          <p:cNvGrpSpPr/>
          <p:nvPr/>
        </p:nvGrpSpPr>
        <p:grpSpPr>
          <a:xfrm>
            <a:off x="-401315" y="2143489"/>
            <a:ext cx="6149975" cy="4099984"/>
            <a:chOff x="-53975" y="2262717"/>
            <a:chExt cx="6149975" cy="4099984"/>
          </a:xfrm>
        </p:grpSpPr>
        <p:graphicFrame>
          <p:nvGraphicFramePr>
            <p:cNvPr id="50" name="图表 49">
              <a:extLst>
                <a:ext uri="{FF2B5EF4-FFF2-40B4-BE49-F238E27FC236}">
                  <a16:creationId xmlns:a16="http://schemas.microsoft.com/office/drawing/2014/main" id="{70BED675-40F2-48CF-A38F-97DE899BE51E}"/>
                </a:ext>
              </a:extLst>
            </p:cNvPr>
            <p:cNvGraphicFramePr/>
            <p:nvPr/>
          </p:nvGraphicFramePr>
          <p:xfrm>
            <a:off x="-53975" y="2262717"/>
            <a:ext cx="6149975" cy="40999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1" name="iconfont-1043-184205">
              <a:extLst>
                <a:ext uri="{FF2B5EF4-FFF2-40B4-BE49-F238E27FC236}">
                  <a16:creationId xmlns:a16="http://schemas.microsoft.com/office/drawing/2014/main" id="{4D617C46-6935-4036-A3E9-1E221BD60A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79539" y="3740507"/>
              <a:ext cx="911522" cy="757748"/>
            </a:xfrm>
            <a:custGeom>
              <a:avLst/>
              <a:gdLst>
                <a:gd name="T0" fmla="*/ 8685 w 15399"/>
                <a:gd name="T1" fmla="*/ 10065 h 12800"/>
                <a:gd name="T2" fmla="*/ 6400 w 15399"/>
                <a:gd name="T3" fmla="*/ 10719 h 12800"/>
                <a:gd name="T4" fmla="*/ 2157 w 15399"/>
                <a:gd name="T5" fmla="*/ 10719 h 12800"/>
                <a:gd name="T6" fmla="*/ 2081 w 15399"/>
                <a:gd name="T7" fmla="*/ 10643 h 12800"/>
                <a:gd name="T8" fmla="*/ 2081 w 15399"/>
                <a:gd name="T9" fmla="*/ 6400 h 12800"/>
                <a:gd name="T10" fmla="*/ 2362 w 15399"/>
                <a:gd name="T11" fmla="*/ 4866 h 12800"/>
                <a:gd name="T12" fmla="*/ 2364 w 15399"/>
                <a:gd name="T13" fmla="*/ 4862 h 12800"/>
                <a:gd name="T14" fmla="*/ 6400 w 15399"/>
                <a:gd name="T15" fmla="*/ 2081 h 12800"/>
                <a:gd name="T16" fmla="*/ 9481 w 15399"/>
                <a:gd name="T17" fmla="*/ 3373 h 12800"/>
                <a:gd name="T18" fmla="*/ 10737 w 15399"/>
                <a:gd name="T19" fmla="*/ 3159 h 12800"/>
                <a:gd name="T20" fmla="*/ 12052 w 15399"/>
                <a:gd name="T21" fmla="*/ 3395 h 12800"/>
                <a:gd name="T22" fmla="*/ 6400 w 15399"/>
                <a:gd name="T23" fmla="*/ 0 h 12800"/>
                <a:gd name="T24" fmla="*/ 0 w 15399"/>
                <a:gd name="T25" fmla="*/ 6400 h 12800"/>
                <a:gd name="T26" fmla="*/ 0 w 15399"/>
                <a:gd name="T27" fmla="*/ 12174 h 12800"/>
                <a:gd name="T28" fmla="*/ 626 w 15399"/>
                <a:gd name="T29" fmla="*/ 12800 h 12800"/>
                <a:gd name="T30" fmla="*/ 6400 w 15399"/>
                <a:gd name="T31" fmla="*/ 12800 h 12800"/>
                <a:gd name="T32" fmla="*/ 11187 w 15399"/>
                <a:gd name="T33" fmla="*/ 10647 h 12800"/>
                <a:gd name="T34" fmla="*/ 10737 w 15399"/>
                <a:gd name="T35" fmla="*/ 10674 h 12800"/>
                <a:gd name="T36" fmla="*/ 8685 w 15399"/>
                <a:gd name="T37" fmla="*/ 10065 h 12800"/>
                <a:gd name="T38" fmla="*/ 4191 w 15399"/>
                <a:gd name="T39" fmla="*/ 6526 h 12800"/>
                <a:gd name="T40" fmla="*/ 6999 w 15399"/>
                <a:gd name="T41" fmla="*/ 6526 h 12800"/>
                <a:gd name="T42" fmla="*/ 7468 w 15399"/>
                <a:gd name="T43" fmla="*/ 5062 h 12800"/>
                <a:gd name="T44" fmla="*/ 4191 w 15399"/>
                <a:gd name="T45" fmla="*/ 5062 h 12800"/>
                <a:gd name="T46" fmla="*/ 3459 w 15399"/>
                <a:gd name="T47" fmla="*/ 5793 h 12800"/>
                <a:gd name="T48" fmla="*/ 4191 w 15399"/>
                <a:gd name="T49" fmla="*/ 6526 h 12800"/>
                <a:gd name="T50" fmla="*/ 4191 w 15399"/>
                <a:gd name="T51" fmla="*/ 9137 h 12800"/>
                <a:gd name="T52" fmla="*/ 7705 w 15399"/>
                <a:gd name="T53" fmla="*/ 9137 h 12800"/>
                <a:gd name="T54" fmla="*/ 7055 w 15399"/>
                <a:gd name="T55" fmla="*/ 7673 h 12800"/>
                <a:gd name="T56" fmla="*/ 4191 w 15399"/>
                <a:gd name="T57" fmla="*/ 7673 h 12800"/>
                <a:gd name="T58" fmla="*/ 3459 w 15399"/>
                <a:gd name="T59" fmla="*/ 8405 h 12800"/>
                <a:gd name="T60" fmla="*/ 4191 w 15399"/>
                <a:gd name="T61" fmla="*/ 9137 h 12800"/>
                <a:gd name="T62" fmla="*/ 13005 w 15399"/>
                <a:gd name="T63" fmla="*/ 8496 h 12800"/>
                <a:gd name="T64" fmla="*/ 12988 w 15399"/>
                <a:gd name="T65" fmla="*/ 8476 h 12800"/>
                <a:gd name="T66" fmla="*/ 12835 w 15399"/>
                <a:gd name="T67" fmla="*/ 5170 h 12800"/>
                <a:gd name="T68" fmla="*/ 9134 w 15399"/>
                <a:gd name="T69" fmla="*/ 4664 h 12800"/>
                <a:gd name="T70" fmla="*/ 7973 w 15399"/>
                <a:gd name="T71" fmla="*/ 6916 h 12800"/>
                <a:gd name="T72" fmla="*/ 10695 w 15399"/>
                <a:gd name="T73" fmla="*/ 9679 h 12800"/>
                <a:gd name="T74" fmla="*/ 11801 w 15399"/>
                <a:gd name="T75" fmla="*/ 9456 h 12800"/>
                <a:gd name="T76" fmla="*/ 11808 w 15399"/>
                <a:gd name="T77" fmla="*/ 9464 h 12800"/>
                <a:gd name="T78" fmla="*/ 13005 w 15399"/>
                <a:gd name="T79" fmla="*/ 8496 h 12800"/>
                <a:gd name="T80" fmla="*/ 11744 w 15399"/>
                <a:gd name="T81" fmla="*/ 8178 h 12800"/>
                <a:gd name="T82" fmla="*/ 9457 w 15399"/>
                <a:gd name="T83" fmla="*/ 7960 h 12800"/>
                <a:gd name="T84" fmla="*/ 9675 w 15399"/>
                <a:gd name="T85" fmla="*/ 5672 h 12800"/>
                <a:gd name="T86" fmla="*/ 11963 w 15399"/>
                <a:gd name="T87" fmla="*/ 5890 h 12800"/>
                <a:gd name="T88" fmla="*/ 11744 w 15399"/>
                <a:gd name="T89" fmla="*/ 8178 h 12800"/>
                <a:gd name="T90" fmla="*/ 15130 w 15399"/>
                <a:gd name="T91" fmla="*/ 11070 h 12800"/>
                <a:gd name="T92" fmla="*/ 13655 w 15399"/>
                <a:gd name="T93" fmla="*/ 9284 h 12800"/>
                <a:gd name="T94" fmla="*/ 12462 w 15399"/>
                <a:gd name="T95" fmla="*/ 10255 h 12800"/>
                <a:gd name="T96" fmla="*/ 13944 w 15399"/>
                <a:gd name="T97" fmla="*/ 12049 h 12800"/>
                <a:gd name="T98" fmla="*/ 15027 w 15399"/>
                <a:gd name="T99" fmla="*/ 12153 h 12800"/>
                <a:gd name="T100" fmla="*/ 15130 w 15399"/>
                <a:gd name="T101" fmla="*/ 1107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399" h="12800">
                  <a:moveTo>
                    <a:pt x="8685" y="10065"/>
                  </a:moveTo>
                  <a:cubicBezTo>
                    <a:pt x="8002" y="10492"/>
                    <a:pt x="7215" y="10719"/>
                    <a:pt x="6400" y="10719"/>
                  </a:cubicBezTo>
                  <a:lnTo>
                    <a:pt x="2157" y="10719"/>
                  </a:lnTo>
                  <a:cubicBezTo>
                    <a:pt x="2115" y="10719"/>
                    <a:pt x="2081" y="10684"/>
                    <a:pt x="2081" y="10643"/>
                  </a:cubicBezTo>
                  <a:cubicBezTo>
                    <a:pt x="2082" y="9229"/>
                    <a:pt x="2081" y="7814"/>
                    <a:pt x="2081" y="6400"/>
                  </a:cubicBezTo>
                  <a:cubicBezTo>
                    <a:pt x="2081" y="5875"/>
                    <a:pt x="2175" y="5357"/>
                    <a:pt x="2362" y="4866"/>
                  </a:cubicBezTo>
                  <a:lnTo>
                    <a:pt x="2364" y="4862"/>
                  </a:lnTo>
                  <a:cubicBezTo>
                    <a:pt x="2999" y="3192"/>
                    <a:pt x="4605" y="2081"/>
                    <a:pt x="6400" y="2081"/>
                  </a:cubicBezTo>
                  <a:cubicBezTo>
                    <a:pt x="7571" y="2081"/>
                    <a:pt x="8675" y="2551"/>
                    <a:pt x="9481" y="3373"/>
                  </a:cubicBezTo>
                  <a:cubicBezTo>
                    <a:pt x="9874" y="3235"/>
                    <a:pt x="10297" y="3159"/>
                    <a:pt x="10737" y="3159"/>
                  </a:cubicBezTo>
                  <a:cubicBezTo>
                    <a:pt x="11200" y="3159"/>
                    <a:pt x="11643" y="3242"/>
                    <a:pt x="12052" y="3395"/>
                  </a:cubicBezTo>
                  <a:cubicBezTo>
                    <a:pt x="10947" y="1318"/>
                    <a:pt x="8781" y="0"/>
                    <a:pt x="6400" y="0"/>
                  </a:cubicBezTo>
                  <a:cubicBezTo>
                    <a:pt x="2866" y="0"/>
                    <a:pt x="0" y="2865"/>
                    <a:pt x="0" y="6400"/>
                  </a:cubicBezTo>
                  <a:cubicBezTo>
                    <a:pt x="0" y="8324"/>
                    <a:pt x="1" y="10250"/>
                    <a:pt x="0" y="12174"/>
                  </a:cubicBezTo>
                  <a:cubicBezTo>
                    <a:pt x="0" y="12519"/>
                    <a:pt x="281" y="12800"/>
                    <a:pt x="626" y="12800"/>
                  </a:cubicBezTo>
                  <a:lnTo>
                    <a:pt x="6400" y="12800"/>
                  </a:lnTo>
                  <a:cubicBezTo>
                    <a:pt x="8242" y="12800"/>
                    <a:pt x="9975" y="12013"/>
                    <a:pt x="11187" y="10647"/>
                  </a:cubicBezTo>
                  <a:cubicBezTo>
                    <a:pt x="11040" y="10665"/>
                    <a:pt x="10889" y="10674"/>
                    <a:pt x="10737" y="10674"/>
                  </a:cubicBezTo>
                  <a:cubicBezTo>
                    <a:pt x="9980" y="10674"/>
                    <a:pt x="9275" y="10450"/>
                    <a:pt x="8685" y="10065"/>
                  </a:cubicBezTo>
                  <a:close/>
                  <a:moveTo>
                    <a:pt x="4191" y="6526"/>
                  </a:moveTo>
                  <a:lnTo>
                    <a:pt x="6999" y="6526"/>
                  </a:lnTo>
                  <a:cubicBezTo>
                    <a:pt x="7054" y="5998"/>
                    <a:pt x="7218" y="5502"/>
                    <a:pt x="7468" y="5062"/>
                  </a:cubicBezTo>
                  <a:lnTo>
                    <a:pt x="4191" y="5062"/>
                  </a:lnTo>
                  <a:cubicBezTo>
                    <a:pt x="3788" y="5062"/>
                    <a:pt x="3459" y="5391"/>
                    <a:pt x="3459" y="5793"/>
                  </a:cubicBezTo>
                  <a:cubicBezTo>
                    <a:pt x="3459" y="6196"/>
                    <a:pt x="3788" y="6526"/>
                    <a:pt x="4191" y="6526"/>
                  </a:cubicBezTo>
                  <a:close/>
                  <a:moveTo>
                    <a:pt x="4191" y="9137"/>
                  </a:moveTo>
                  <a:lnTo>
                    <a:pt x="7705" y="9137"/>
                  </a:lnTo>
                  <a:cubicBezTo>
                    <a:pt x="7391" y="8709"/>
                    <a:pt x="7165" y="8212"/>
                    <a:pt x="7055" y="7673"/>
                  </a:cubicBezTo>
                  <a:lnTo>
                    <a:pt x="4191" y="7673"/>
                  </a:lnTo>
                  <a:cubicBezTo>
                    <a:pt x="3788" y="7673"/>
                    <a:pt x="3459" y="8003"/>
                    <a:pt x="3459" y="8405"/>
                  </a:cubicBezTo>
                  <a:cubicBezTo>
                    <a:pt x="3459" y="8808"/>
                    <a:pt x="3788" y="9137"/>
                    <a:pt x="4191" y="9137"/>
                  </a:cubicBezTo>
                  <a:close/>
                  <a:moveTo>
                    <a:pt x="13005" y="8496"/>
                  </a:moveTo>
                  <a:lnTo>
                    <a:pt x="12988" y="8476"/>
                  </a:lnTo>
                  <a:cubicBezTo>
                    <a:pt x="13659" y="7489"/>
                    <a:pt x="13632" y="6137"/>
                    <a:pt x="12835" y="5170"/>
                  </a:cubicBezTo>
                  <a:cubicBezTo>
                    <a:pt x="11915" y="4057"/>
                    <a:pt x="10298" y="3852"/>
                    <a:pt x="9134" y="4664"/>
                  </a:cubicBezTo>
                  <a:cubicBezTo>
                    <a:pt x="8431" y="5166"/>
                    <a:pt x="7973" y="5987"/>
                    <a:pt x="7973" y="6916"/>
                  </a:cubicBezTo>
                  <a:cubicBezTo>
                    <a:pt x="7973" y="8429"/>
                    <a:pt x="9188" y="9657"/>
                    <a:pt x="10695" y="9679"/>
                  </a:cubicBezTo>
                  <a:cubicBezTo>
                    <a:pt x="11071" y="9682"/>
                    <a:pt x="11448" y="9608"/>
                    <a:pt x="11801" y="9456"/>
                  </a:cubicBezTo>
                  <a:lnTo>
                    <a:pt x="11808" y="9464"/>
                  </a:lnTo>
                  <a:cubicBezTo>
                    <a:pt x="12293" y="9260"/>
                    <a:pt x="12707" y="8922"/>
                    <a:pt x="13005" y="8496"/>
                  </a:cubicBezTo>
                  <a:close/>
                  <a:moveTo>
                    <a:pt x="11744" y="8178"/>
                  </a:moveTo>
                  <a:cubicBezTo>
                    <a:pt x="11053" y="8749"/>
                    <a:pt x="10027" y="8651"/>
                    <a:pt x="9457" y="7960"/>
                  </a:cubicBezTo>
                  <a:cubicBezTo>
                    <a:pt x="8886" y="7269"/>
                    <a:pt x="8984" y="6243"/>
                    <a:pt x="9675" y="5672"/>
                  </a:cubicBezTo>
                  <a:cubicBezTo>
                    <a:pt x="10366" y="5101"/>
                    <a:pt x="11392" y="5199"/>
                    <a:pt x="11963" y="5890"/>
                  </a:cubicBezTo>
                  <a:cubicBezTo>
                    <a:pt x="12534" y="6582"/>
                    <a:pt x="12435" y="7608"/>
                    <a:pt x="11744" y="8178"/>
                  </a:cubicBezTo>
                  <a:close/>
                  <a:moveTo>
                    <a:pt x="15130" y="11070"/>
                  </a:moveTo>
                  <a:lnTo>
                    <a:pt x="13655" y="9284"/>
                  </a:lnTo>
                  <a:cubicBezTo>
                    <a:pt x="13330" y="9684"/>
                    <a:pt x="12924" y="10016"/>
                    <a:pt x="12462" y="10255"/>
                  </a:cubicBezTo>
                  <a:lnTo>
                    <a:pt x="13944" y="12049"/>
                  </a:lnTo>
                  <a:cubicBezTo>
                    <a:pt x="14213" y="12376"/>
                    <a:pt x="14700" y="12423"/>
                    <a:pt x="15027" y="12153"/>
                  </a:cubicBezTo>
                  <a:cubicBezTo>
                    <a:pt x="15352" y="11884"/>
                    <a:pt x="15399" y="11396"/>
                    <a:pt x="15130" y="110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4948340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318227"/>
            <a:ext cx="923330" cy="342016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FIVE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985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8A011F8-D006-478B-8125-82A1481089FC}"/>
              </a:ext>
            </a:extLst>
          </p:cNvPr>
          <p:cNvGrpSpPr/>
          <p:nvPr/>
        </p:nvGrpSpPr>
        <p:grpSpPr>
          <a:xfrm>
            <a:off x="3364677" y="2449618"/>
            <a:ext cx="5462646" cy="2896404"/>
            <a:chOff x="2601022" y="1566209"/>
            <a:chExt cx="6987007" cy="370465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851C42C-8350-48A3-8187-B06DD295B873}"/>
                </a:ext>
              </a:extLst>
            </p:cNvPr>
            <p:cNvGrpSpPr/>
            <p:nvPr/>
          </p:nvGrpSpPr>
          <p:grpSpPr>
            <a:xfrm>
              <a:off x="2879726" y="1809751"/>
              <a:ext cx="6432548" cy="3216274"/>
              <a:chOff x="2543175" y="2370138"/>
              <a:chExt cx="1828800" cy="914400"/>
            </a:xfrm>
          </p:grpSpPr>
          <p:sp>
            <p:nvSpPr>
              <p:cNvPr id="53" name="弧形 52">
                <a:extLst>
                  <a:ext uri="{FF2B5EF4-FFF2-40B4-BE49-F238E27FC236}">
                    <a16:creationId xmlns:a16="http://schemas.microsoft.com/office/drawing/2014/main" id="{3C9D0296-EF1E-430F-842E-F73FADB99BE0}"/>
                  </a:ext>
                </a:extLst>
              </p:cNvPr>
              <p:cNvSpPr/>
              <p:nvPr/>
            </p:nvSpPr>
            <p:spPr>
              <a:xfrm rot="5400000">
                <a:off x="2543175" y="2370138"/>
                <a:ext cx="914400" cy="914400"/>
              </a:xfrm>
              <a:prstGeom prst="arc">
                <a:avLst/>
              </a:prstGeom>
              <a:ln w="317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C11EAA8B-81DB-4C7D-BFE5-017479BCE3FF}"/>
                  </a:ext>
                </a:extLst>
              </p:cNvPr>
              <p:cNvSpPr/>
              <p:nvPr/>
            </p:nvSpPr>
            <p:spPr>
              <a:xfrm rot="16200000" flipH="1">
                <a:off x="2543175" y="2370138"/>
                <a:ext cx="914400" cy="914400"/>
              </a:xfrm>
              <a:prstGeom prst="arc">
                <a:avLst/>
              </a:prstGeom>
              <a:ln w="317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弧形 54">
                <a:extLst>
                  <a:ext uri="{FF2B5EF4-FFF2-40B4-BE49-F238E27FC236}">
                    <a16:creationId xmlns:a16="http://schemas.microsoft.com/office/drawing/2014/main" id="{B8C16E9E-EA26-4047-87A3-D55634B03260}"/>
                  </a:ext>
                </a:extLst>
              </p:cNvPr>
              <p:cNvSpPr/>
              <p:nvPr/>
            </p:nvSpPr>
            <p:spPr>
              <a:xfrm rot="16200000" flipV="1">
                <a:off x="3457575" y="2370138"/>
                <a:ext cx="914400" cy="914400"/>
              </a:xfrm>
              <a:prstGeom prst="arc">
                <a:avLst/>
              </a:prstGeom>
              <a:ln w="317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弧形 55">
                <a:extLst>
                  <a:ext uri="{FF2B5EF4-FFF2-40B4-BE49-F238E27FC236}">
                    <a16:creationId xmlns:a16="http://schemas.microsoft.com/office/drawing/2014/main" id="{5704E0B2-7830-4327-88DA-6FE107164088}"/>
                  </a:ext>
                </a:extLst>
              </p:cNvPr>
              <p:cNvSpPr/>
              <p:nvPr/>
            </p:nvSpPr>
            <p:spPr>
              <a:xfrm rot="5400000" flipH="1" flipV="1">
                <a:off x="3457575" y="2370138"/>
                <a:ext cx="914400" cy="914400"/>
              </a:xfrm>
              <a:prstGeom prst="arc">
                <a:avLst/>
              </a:prstGeom>
              <a:ln w="3175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A0E1FF0D-38DA-4A15-8BAD-639027821F9C}"/>
                </a:ext>
              </a:extLst>
            </p:cNvPr>
            <p:cNvSpPr/>
            <p:nvPr/>
          </p:nvSpPr>
          <p:spPr>
            <a:xfrm>
              <a:off x="2601022" y="3200039"/>
              <a:ext cx="557408" cy="48967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ras Bold ITC" panose="020B0907030504020204" pitchFamily="34" charset="0"/>
                  <a:ea typeface="等线" panose="02010600030101010101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AD2E87-0FA4-4095-8A82-4888D491CB72}"/>
                </a:ext>
              </a:extLst>
            </p:cNvPr>
            <p:cNvSpPr/>
            <p:nvPr/>
          </p:nvSpPr>
          <p:spPr>
            <a:xfrm>
              <a:off x="4209158" y="4781188"/>
              <a:ext cx="557408" cy="48967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ras Bold ITC" panose="020B0907030504020204" pitchFamily="34" charset="0"/>
                  <a:ea typeface="等线" panose="02010600030101010101" pitchFamily="2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6A2D98A7-F984-456B-B31A-A261B19C8792}"/>
                </a:ext>
              </a:extLst>
            </p:cNvPr>
            <p:cNvSpPr/>
            <p:nvPr/>
          </p:nvSpPr>
          <p:spPr>
            <a:xfrm>
              <a:off x="7426908" y="1566209"/>
              <a:ext cx="554459" cy="48708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ras Bold ITC" panose="020B0907030504020204" pitchFamily="34" charset="0"/>
                  <a:ea typeface="等线" panose="02010600030101010101" pitchFamily="2" charset="-122"/>
                  <a:cs typeface="+mn-cs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5EEA42CD-504F-49D7-B3E5-BD437020F31E}"/>
                </a:ext>
              </a:extLst>
            </p:cNvPr>
            <p:cNvSpPr/>
            <p:nvPr/>
          </p:nvSpPr>
          <p:spPr>
            <a:xfrm>
              <a:off x="9030621" y="3173051"/>
              <a:ext cx="557408" cy="48967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ras Bold ITC" panose="020B0907030504020204" pitchFamily="34" charset="0"/>
                  <a:ea typeface="等线" panose="02010600030101010101" pitchFamily="2" charset="-122"/>
                  <a:cs typeface="+mn-cs"/>
                </a:rPr>
                <a:t>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7F41778-54A1-4F6F-95E9-3F4F07CF3146}"/>
              </a:ext>
            </a:extLst>
          </p:cNvPr>
          <p:cNvSpPr txBox="1"/>
          <p:nvPr/>
        </p:nvSpPr>
        <p:spPr>
          <a:xfrm>
            <a:off x="391477" y="2385788"/>
            <a:ext cx="3295650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863C9BE-D2CF-47DD-B667-F46EA4F7479D}"/>
              </a:ext>
            </a:extLst>
          </p:cNvPr>
          <p:cNvSpPr txBox="1"/>
          <p:nvPr/>
        </p:nvSpPr>
        <p:spPr>
          <a:xfrm>
            <a:off x="3192039" y="5408839"/>
            <a:ext cx="3295650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FF67CA0-FE42-4812-8D00-609A0E435C8B}"/>
              </a:ext>
            </a:extLst>
          </p:cNvPr>
          <p:cNvSpPr txBox="1"/>
          <p:nvPr/>
        </p:nvSpPr>
        <p:spPr>
          <a:xfrm>
            <a:off x="5706616" y="1241500"/>
            <a:ext cx="3295650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EFE7D98-E3F9-4053-8E81-498E2750808D}"/>
              </a:ext>
            </a:extLst>
          </p:cNvPr>
          <p:cNvSpPr txBox="1"/>
          <p:nvPr/>
        </p:nvSpPr>
        <p:spPr>
          <a:xfrm>
            <a:off x="8609424" y="4185112"/>
            <a:ext cx="3295650" cy="114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4BD5354-A8A5-414E-96E0-22885FBAD10B}"/>
              </a:ext>
            </a:extLst>
          </p:cNvPr>
          <p:cNvGrpSpPr/>
          <p:nvPr/>
        </p:nvGrpSpPr>
        <p:grpSpPr>
          <a:xfrm flipV="1">
            <a:off x="5866477" y="3826567"/>
            <a:ext cx="418206" cy="367384"/>
            <a:chOff x="364963" y="1806780"/>
            <a:chExt cx="4043164" cy="3551820"/>
          </a:xfrm>
        </p:grpSpPr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7A2837E0-12E4-4084-A97D-578E36335DCB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826046A8-EECD-41FA-A267-27B0FDB92766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19050">
              <a:solidFill>
                <a:schemeClr val="accent2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5" name="iconfont-1054-809962">
            <a:extLst>
              <a:ext uri="{FF2B5EF4-FFF2-40B4-BE49-F238E27FC236}">
                <a16:creationId xmlns:a16="http://schemas.microsoft.com/office/drawing/2014/main" id="{73ECD526-A40D-42D4-9509-74EED32A0DE9}"/>
              </a:ext>
            </a:extLst>
          </p:cNvPr>
          <p:cNvSpPr>
            <a:spLocks noChangeAspect="1"/>
          </p:cNvSpPr>
          <p:nvPr/>
        </p:nvSpPr>
        <p:spPr bwMode="auto">
          <a:xfrm>
            <a:off x="4549558" y="3610019"/>
            <a:ext cx="580612" cy="609685"/>
          </a:xfrm>
          <a:custGeom>
            <a:avLst/>
            <a:gdLst>
              <a:gd name="T0" fmla="*/ 4938 w 11316"/>
              <a:gd name="T1" fmla="*/ 4602 h 11881"/>
              <a:gd name="T2" fmla="*/ 6079 w 11316"/>
              <a:gd name="T3" fmla="*/ 11217 h 11881"/>
              <a:gd name="T4" fmla="*/ 7618 w 11316"/>
              <a:gd name="T5" fmla="*/ 9743 h 11881"/>
              <a:gd name="T6" fmla="*/ 9148 w 11316"/>
              <a:gd name="T7" fmla="*/ 11792 h 11881"/>
              <a:gd name="T8" fmla="*/ 9447 w 11316"/>
              <a:gd name="T9" fmla="*/ 11806 h 11881"/>
              <a:gd name="T10" fmla="*/ 10100 w 11316"/>
              <a:gd name="T11" fmla="*/ 11328 h 11881"/>
              <a:gd name="T12" fmla="*/ 10175 w 11316"/>
              <a:gd name="T13" fmla="*/ 11041 h 11881"/>
              <a:gd name="T14" fmla="*/ 8686 w 11316"/>
              <a:gd name="T15" fmla="*/ 9048 h 11881"/>
              <a:gd name="T16" fmla="*/ 10744 w 11316"/>
              <a:gd name="T17" fmla="*/ 8378 h 11881"/>
              <a:gd name="T18" fmla="*/ 4938 w 11316"/>
              <a:gd name="T19" fmla="*/ 4602 h 11881"/>
              <a:gd name="T20" fmla="*/ 3096 w 11316"/>
              <a:gd name="T21" fmla="*/ 7657 h 11881"/>
              <a:gd name="T22" fmla="*/ 1398 w 11316"/>
              <a:gd name="T23" fmla="*/ 8898 h 11881"/>
              <a:gd name="T24" fmla="*/ 1298 w 11316"/>
              <a:gd name="T25" fmla="*/ 9716 h 11881"/>
              <a:gd name="T26" fmla="*/ 2132 w 11316"/>
              <a:gd name="T27" fmla="*/ 9866 h 11881"/>
              <a:gd name="T28" fmla="*/ 3831 w 11316"/>
              <a:gd name="T29" fmla="*/ 8625 h 11881"/>
              <a:gd name="T30" fmla="*/ 3934 w 11316"/>
              <a:gd name="T31" fmla="*/ 7789 h 11881"/>
              <a:gd name="T32" fmla="*/ 3096 w 11316"/>
              <a:gd name="T33" fmla="*/ 7657 h 11881"/>
              <a:gd name="T34" fmla="*/ 11113 w 11316"/>
              <a:gd name="T35" fmla="*/ 2539 h 11881"/>
              <a:gd name="T36" fmla="*/ 10275 w 11316"/>
              <a:gd name="T37" fmla="*/ 2408 h 11881"/>
              <a:gd name="T38" fmla="*/ 8588 w 11316"/>
              <a:gd name="T39" fmla="*/ 3642 h 11881"/>
              <a:gd name="T40" fmla="*/ 8477 w 11316"/>
              <a:gd name="T41" fmla="*/ 4467 h 11881"/>
              <a:gd name="T42" fmla="*/ 9324 w 11316"/>
              <a:gd name="T43" fmla="*/ 4609 h 11881"/>
              <a:gd name="T44" fmla="*/ 11010 w 11316"/>
              <a:gd name="T45" fmla="*/ 3375 h 11881"/>
              <a:gd name="T46" fmla="*/ 11113 w 11316"/>
              <a:gd name="T47" fmla="*/ 2539 h 11881"/>
              <a:gd name="T48" fmla="*/ 3233 w 11316"/>
              <a:gd name="T49" fmla="*/ 1262 h 11881"/>
              <a:gd name="T50" fmla="*/ 2399 w 11316"/>
              <a:gd name="T51" fmla="*/ 1137 h 11881"/>
              <a:gd name="T52" fmla="*/ 2295 w 11316"/>
              <a:gd name="T53" fmla="*/ 1948 h 11881"/>
              <a:gd name="T54" fmla="*/ 3614 w 11316"/>
              <a:gd name="T55" fmla="*/ 3683 h 11881"/>
              <a:gd name="T56" fmla="*/ 4436 w 11316"/>
              <a:gd name="T57" fmla="*/ 3817 h 11881"/>
              <a:gd name="T58" fmla="*/ 4552 w 11316"/>
              <a:gd name="T59" fmla="*/ 2997 h 11881"/>
              <a:gd name="T60" fmla="*/ 3233 w 11316"/>
              <a:gd name="T61" fmla="*/ 1262 h 11881"/>
              <a:gd name="T62" fmla="*/ 6564 w 11316"/>
              <a:gd name="T63" fmla="*/ 3324 h 11881"/>
              <a:gd name="T64" fmla="*/ 7235 w 11316"/>
              <a:gd name="T65" fmla="*/ 2834 h 11881"/>
              <a:gd name="T66" fmla="*/ 7500 w 11316"/>
              <a:gd name="T67" fmla="*/ 736 h 11881"/>
              <a:gd name="T68" fmla="*/ 6980 w 11316"/>
              <a:gd name="T69" fmla="*/ 53 h 11881"/>
              <a:gd name="T70" fmla="*/ 6310 w 11316"/>
              <a:gd name="T71" fmla="*/ 542 h 11881"/>
              <a:gd name="T72" fmla="*/ 6044 w 11316"/>
              <a:gd name="T73" fmla="*/ 2641 h 11881"/>
              <a:gd name="T74" fmla="*/ 6564 w 11316"/>
              <a:gd name="T75" fmla="*/ 3324 h 11881"/>
              <a:gd name="T76" fmla="*/ 3364 w 11316"/>
              <a:gd name="T77" fmla="*/ 5665 h 11881"/>
              <a:gd name="T78" fmla="*/ 2844 w 11316"/>
              <a:gd name="T79" fmla="*/ 4982 h 11881"/>
              <a:gd name="T80" fmla="*/ 719 w 11316"/>
              <a:gd name="T81" fmla="*/ 4632 h 11881"/>
              <a:gd name="T82" fmla="*/ 48 w 11316"/>
              <a:gd name="T83" fmla="*/ 5122 h 11881"/>
              <a:gd name="T84" fmla="*/ 568 w 11316"/>
              <a:gd name="T85" fmla="*/ 5806 h 11881"/>
              <a:gd name="T86" fmla="*/ 2693 w 11316"/>
              <a:gd name="T87" fmla="*/ 6155 h 11881"/>
              <a:gd name="T88" fmla="*/ 3364 w 11316"/>
              <a:gd name="T89" fmla="*/ 5665 h 1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316" h="11881">
                <a:moveTo>
                  <a:pt x="4938" y="4602"/>
                </a:moveTo>
                <a:lnTo>
                  <a:pt x="6079" y="11217"/>
                </a:lnTo>
                <a:cubicBezTo>
                  <a:pt x="6079" y="11217"/>
                  <a:pt x="6922" y="10349"/>
                  <a:pt x="7618" y="9743"/>
                </a:cubicBezTo>
                <a:lnTo>
                  <a:pt x="9148" y="11792"/>
                </a:lnTo>
                <a:cubicBezTo>
                  <a:pt x="9210" y="11875"/>
                  <a:pt x="9344" y="11881"/>
                  <a:pt x="9447" y="11806"/>
                </a:cubicBezTo>
                <a:lnTo>
                  <a:pt x="10100" y="11328"/>
                </a:lnTo>
                <a:cubicBezTo>
                  <a:pt x="10204" y="11253"/>
                  <a:pt x="10237" y="11124"/>
                  <a:pt x="10175" y="11041"/>
                </a:cubicBezTo>
                <a:lnTo>
                  <a:pt x="8686" y="9048"/>
                </a:lnTo>
                <a:cubicBezTo>
                  <a:pt x="9464" y="8734"/>
                  <a:pt x="10744" y="8378"/>
                  <a:pt x="10744" y="8378"/>
                </a:cubicBezTo>
                <a:lnTo>
                  <a:pt x="4938" y="4602"/>
                </a:lnTo>
                <a:close/>
                <a:moveTo>
                  <a:pt x="3096" y="7657"/>
                </a:moveTo>
                <a:lnTo>
                  <a:pt x="1398" y="8898"/>
                </a:lnTo>
                <a:cubicBezTo>
                  <a:pt x="1141" y="9086"/>
                  <a:pt x="1095" y="9448"/>
                  <a:pt x="1298" y="9716"/>
                </a:cubicBezTo>
                <a:cubicBezTo>
                  <a:pt x="1501" y="9983"/>
                  <a:pt x="1876" y="10054"/>
                  <a:pt x="2132" y="9866"/>
                </a:cubicBezTo>
                <a:lnTo>
                  <a:pt x="3831" y="8625"/>
                </a:lnTo>
                <a:cubicBezTo>
                  <a:pt x="4093" y="8433"/>
                  <a:pt x="4137" y="8056"/>
                  <a:pt x="3934" y="7789"/>
                </a:cubicBezTo>
                <a:cubicBezTo>
                  <a:pt x="3732" y="7521"/>
                  <a:pt x="3359" y="7465"/>
                  <a:pt x="3096" y="7657"/>
                </a:cubicBezTo>
                <a:close/>
                <a:moveTo>
                  <a:pt x="11113" y="2539"/>
                </a:moveTo>
                <a:cubicBezTo>
                  <a:pt x="10910" y="2272"/>
                  <a:pt x="10543" y="2212"/>
                  <a:pt x="10275" y="2408"/>
                </a:cubicBezTo>
                <a:lnTo>
                  <a:pt x="8588" y="3642"/>
                </a:lnTo>
                <a:cubicBezTo>
                  <a:pt x="8320" y="3838"/>
                  <a:pt x="8274" y="4200"/>
                  <a:pt x="8477" y="4467"/>
                </a:cubicBezTo>
                <a:cubicBezTo>
                  <a:pt x="8680" y="4734"/>
                  <a:pt x="9056" y="4805"/>
                  <a:pt x="9324" y="4609"/>
                </a:cubicBezTo>
                <a:lnTo>
                  <a:pt x="11010" y="3375"/>
                </a:lnTo>
                <a:cubicBezTo>
                  <a:pt x="11278" y="3179"/>
                  <a:pt x="11316" y="2806"/>
                  <a:pt x="11113" y="2539"/>
                </a:cubicBezTo>
                <a:close/>
                <a:moveTo>
                  <a:pt x="3233" y="1262"/>
                </a:moveTo>
                <a:cubicBezTo>
                  <a:pt x="3034" y="1001"/>
                  <a:pt x="2668" y="941"/>
                  <a:pt x="2399" y="1137"/>
                </a:cubicBezTo>
                <a:cubicBezTo>
                  <a:pt x="2148" y="1321"/>
                  <a:pt x="2096" y="1686"/>
                  <a:pt x="2295" y="1948"/>
                </a:cubicBezTo>
                <a:lnTo>
                  <a:pt x="3614" y="3683"/>
                </a:lnTo>
                <a:cubicBezTo>
                  <a:pt x="3813" y="3946"/>
                  <a:pt x="4185" y="4001"/>
                  <a:pt x="4436" y="3817"/>
                </a:cubicBezTo>
                <a:cubicBezTo>
                  <a:pt x="4704" y="3621"/>
                  <a:pt x="4752" y="3259"/>
                  <a:pt x="4552" y="2997"/>
                </a:cubicBezTo>
                <a:lnTo>
                  <a:pt x="3233" y="1262"/>
                </a:lnTo>
                <a:close/>
                <a:moveTo>
                  <a:pt x="6564" y="3324"/>
                </a:moveTo>
                <a:cubicBezTo>
                  <a:pt x="6892" y="3377"/>
                  <a:pt x="7192" y="3157"/>
                  <a:pt x="7235" y="2834"/>
                </a:cubicBezTo>
                <a:lnTo>
                  <a:pt x="7500" y="736"/>
                </a:lnTo>
                <a:cubicBezTo>
                  <a:pt x="7542" y="414"/>
                  <a:pt x="7312" y="111"/>
                  <a:pt x="6980" y="53"/>
                </a:cubicBezTo>
                <a:cubicBezTo>
                  <a:pt x="6653" y="0"/>
                  <a:pt x="6352" y="220"/>
                  <a:pt x="6310" y="542"/>
                </a:cubicBezTo>
                <a:lnTo>
                  <a:pt x="6044" y="2641"/>
                </a:lnTo>
                <a:cubicBezTo>
                  <a:pt x="6004" y="2964"/>
                  <a:pt x="6233" y="3266"/>
                  <a:pt x="6564" y="3324"/>
                </a:cubicBezTo>
                <a:close/>
                <a:moveTo>
                  <a:pt x="3364" y="5665"/>
                </a:moveTo>
                <a:cubicBezTo>
                  <a:pt x="3396" y="5341"/>
                  <a:pt x="3166" y="5039"/>
                  <a:pt x="2844" y="4982"/>
                </a:cubicBezTo>
                <a:lnTo>
                  <a:pt x="719" y="4632"/>
                </a:lnTo>
                <a:cubicBezTo>
                  <a:pt x="380" y="4587"/>
                  <a:pt x="85" y="4803"/>
                  <a:pt x="48" y="5122"/>
                </a:cubicBezTo>
                <a:cubicBezTo>
                  <a:pt x="0" y="5459"/>
                  <a:pt x="229" y="5761"/>
                  <a:pt x="568" y="5806"/>
                </a:cubicBezTo>
                <a:lnTo>
                  <a:pt x="2693" y="6155"/>
                </a:lnTo>
                <a:cubicBezTo>
                  <a:pt x="3015" y="6211"/>
                  <a:pt x="3311" y="5995"/>
                  <a:pt x="3364" y="5665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</p:sp>
      <p:sp>
        <p:nvSpPr>
          <p:cNvPr id="66" name="iconfont-1018-792370">
            <a:extLst>
              <a:ext uri="{FF2B5EF4-FFF2-40B4-BE49-F238E27FC236}">
                <a16:creationId xmlns:a16="http://schemas.microsoft.com/office/drawing/2014/main" id="{170DD3A1-02F4-417F-A0E8-183ACE18DA9F}"/>
              </a:ext>
            </a:extLst>
          </p:cNvPr>
          <p:cNvSpPr>
            <a:spLocks noChangeAspect="1"/>
          </p:cNvSpPr>
          <p:nvPr/>
        </p:nvSpPr>
        <p:spPr bwMode="auto">
          <a:xfrm>
            <a:off x="7149152" y="3610018"/>
            <a:ext cx="405967" cy="609685"/>
          </a:xfrm>
          <a:custGeom>
            <a:avLst/>
            <a:gdLst>
              <a:gd name="T0" fmla="*/ 2823 w 7483"/>
              <a:gd name="T1" fmla="*/ 11240 h 11240"/>
              <a:gd name="T2" fmla="*/ 2753 w 7483"/>
              <a:gd name="T3" fmla="*/ 11216 h 11240"/>
              <a:gd name="T4" fmla="*/ 2637 w 7483"/>
              <a:gd name="T5" fmla="*/ 11030 h 11240"/>
              <a:gd name="T6" fmla="*/ 3360 w 7483"/>
              <a:gd name="T7" fmla="*/ 6759 h 11240"/>
              <a:gd name="T8" fmla="*/ 210 w 7483"/>
              <a:gd name="T9" fmla="*/ 6759 h 11240"/>
              <a:gd name="T10" fmla="*/ 46 w 7483"/>
              <a:gd name="T11" fmla="*/ 6666 h 11240"/>
              <a:gd name="T12" fmla="*/ 70 w 7483"/>
              <a:gd name="T13" fmla="*/ 6456 h 11240"/>
              <a:gd name="T14" fmla="*/ 4924 w 7483"/>
              <a:gd name="T15" fmla="*/ 108 h 11240"/>
              <a:gd name="T16" fmla="*/ 5134 w 7483"/>
              <a:gd name="T17" fmla="*/ 62 h 11240"/>
              <a:gd name="T18" fmla="*/ 5250 w 7483"/>
              <a:gd name="T19" fmla="*/ 248 h 11240"/>
              <a:gd name="T20" fmla="*/ 4527 w 7483"/>
              <a:gd name="T21" fmla="*/ 4519 h 11240"/>
              <a:gd name="T22" fmla="*/ 7304 w 7483"/>
              <a:gd name="T23" fmla="*/ 4519 h 11240"/>
              <a:gd name="T24" fmla="*/ 7467 w 7483"/>
              <a:gd name="T25" fmla="*/ 4612 h 11240"/>
              <a:gd name="T26" fmla="*/ 7467 w 7483"/>
              <a:gd name="T27" fmla="*/ 4822 h 11240"/>
              <a:gd name="T28" fmla="*/ 2987 w 7483"/>
              <a:gd name="T29" fmla="*/ 11170 h 11240"/>
              <a:gd name="T30" fmla="*/ 2823 w 7483"/>
              <a:gd name="T31" fmla="*/ 11240 h 1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483" h="11240">
                <a:moveTo>
                  <a:pt x="2823" y="11240"/>
                </a:moveTo>
                <a:cubicBezTo>
                  <a:pt x="2792" y="11240"/>
                  <a:pt x="2769" y="11231"/>
                  <a:pt x="2753" y="11216"/>
                </a:cubicBezTo>
                <a:cubicBezTo>
                  <a:pt x="2644" y="11185"/>
                  <a:pt x="2605" y="11123"/>
                  <a:pt x="2637" y="11030"/>
                </a:cubicBezTo>
                <a:lnTo>
                  <a:pt x="3360" y="6759"/>
                </a:lnTo>
                <a:lnTo>
                  <a:pt x="210" y="6759"/>
                </a:lnTo>
                <a:cubicBezTo>
                  <a:pt x="132" y="6759"/>
                  <a:pt x="77" y="6728"/>
                  <a:pt x="46" y="6666"/>
                </a:cubicBezTo>
                <a:cubicBezTo>
                  <a:pt x="0" y="6604"/>
                  <a:pt x="7" y="6534"/>
                  <a:pt x="70" y="6456"/>
                </a:cubicBezTo>
                <a:lnTo>
                  <a:pt x="4924" y="108"/>
                </a:lnTo>
                <a:cubicBezTo>
                  <a:pt x="4986" y="15"/>
                  <a:pt x="5056" y="0"/>
                  <a:pt x="5134" y="62"/>
                </a:cubicBezTo>
                <a:cubicBezTo>
                  <a:pt x="5211" y="77"/>
                  <a:pt x="5250" y="140"/>
                  <a:pt x="5250" y="248"/>
                </a:cubicBezTo>
                <a:lnTo>
                  <a:pt x="4527" y="4519"/>
                </a:lnTo>
                <a:lnTo>
                  <a:pt x="7304" y="4519"/>
                </a:lnTo>
                <a:cubicBezTo>
                  <a:pt x="7382" y="4519"/>
                  <a:pt x="7436" y="4550"/>
                  <a:pt x="7467" y="4612"/>
                </a:cubicBezTo>
                <a:cubicBezTo>
                  <a:pt x="7483" y="4674"/>
                  <a:pt x="7483" y="4744"/>
                  <a:pt x="7467" y="4822"/>
                </a:cubicBezTo>
                <a:lnTo>
                  <a:pt x="2987" y="11170"/>
                </a:lnTo>
                <a:cubicBezTo>
                  <a:pt x="2940" y="11216"/>
                  <a:pt x="2885" y="11240"/>
                  <a:pt x="2823" y="1124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05045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318227"/>
            <a:ext cx="923330" cy="29344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SIX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42653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56FDE2F-AC66-4D7F-ABDB-1CD415B53F95}"/>
              </a:ext>
            </a:extLst>
          </p:cNvPr>
          <p:cNvSpPr/>
          <p:nvPr/>
        </p:nvSpPr>
        <p:spPr>
          <a:xfrm>
            <a:off x="581025" y="1723168"/>
            <a:ext cx="4830763" cy="4868132"/>
          </a:xfrm>
          <a:prstGeom prst="roundRect">
            <a:avLst>
              <a:gd name="adj" fmla="val 483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0" i="0" u="none" strike="noStrike" kern="1200" cap="none" spc="0" normalizeH="0" baseline="0" noProof="0" dirty="0">
                <a:ln>
                  <a:noFill/>
                </a:ln>
                <a:solidFill>
                  <a:srgbClr val="BBBBBB">
                    <a:alpha val="2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28700" b="0" i="0" u="none" strike="noStrike" kern="1200" cap="none" spc="0" normalizeH="0" baseline="0" noProof="0" dirty="0">
              <a:ln>
                <a:noFill/>
              </a:ln>
              <a:solidFill>
                <a:srgbClr val="BBBBBB">
                  <a:alpha val="2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C976307-17A9-4C4A-9C61-53529B0B9EED}"/>
              </a:ext>
            </a:extLst>
          </p:cNvPr>
          <p:cNvSpPr/>
          <p:nvPr/>
        </p:nvSpPr>
        <p:spPr>
          <a:xfrm>
            <a:off x="6532562" y="1723168"/>
            <a:ext cx="4830763" cy="4868132"/>
          </a:xfrm>
          <a:prstGeom prst="roundRect">
            <a:avLst>
              <a:gd name="adj" fmla="val 483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700" b="0" i="0" u="none" strike="noStrike" kern="1200" cap="none" spc="0" normalizeH="0" baseline="0" noProof="0" dirty="0">
                <a:ln>
                  <a:noFill/>
                </a:ln>
                <a:solidFill>
                  <a:srgbClr val="BBBBBB">
                    <a:alpha val="2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28700" b="0" i="0" u="none" strike="noStrike" kern="1200" cap="none" spc="0" normalizeH="0" baseline="0" noProof="0" dirty="0">
              <a:ln>
                <a:noFill/>
              </a:ln>
              <a:solidFill>
                <a:srgbClr val="BBBBBB">
                  <a:alpha val="2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iconfont-10585-5147485">
            <a:extLst>
              <a:ext uri="{FF2B5EF4-FFF2-40B4-BE49-F238E27FC236}">
                <a16:creationId xmlns:a16="http://schemas.microsoft.com/office/drawing/2014/main" id="{6E6A99E5-4A3A-4E0B-BA6D-93FDD0E394A1}"/>
              </a:ext>
            </a:extLst>
          </p:cNvPr>
          <p:cNvSpPr>
            <a:spLocks noChangeAspect="1"/>
          </p:cNvSpPr>
          <p:nvPr/>
        </p:nvSpPr>
        <p:spPr bwMode="auto">
          <a:xfrm>
            <a:off x="2691563" y="2383719"/>
            <a:ext cx="609685" cy="579262"/>
          </a:xfrm>
          <a:custGeom>
            <a:avLst/>
            <a:gdLst>
              <a:gd name="T0" fmla="*/ 12102 w 12440"/>
              <a:gd name="T1" fmla="*/ 5836 h 11820"/>
              <a:gd name="T2" fmla="*/ 6865 w 12440"/>
              <a:gd name="T3" fmla="*/ 524 h 11820"/>
              <a:gd name="T4" fmla="*/ 6514 w 12440"/>
              <a:gd name="T5" fmla="*/ 168 h 11820"/>
              <a:gd name="T6" fmla="*/ 5912 w 12440"/>
              <a:gd name="T7" fmla="*/ 168 h 11820"/>
              <a:gd name="T8" fmla="*/ 324 w 12440"/>
              <a:gd name="T9" fmla="*/ 5836 h 11820"/>
              <a:gd name="T10" fmla="*/ 136 w 12440"/>
              <a:gd name="T11" fmla="*/ 6796 h 11820"/>
              <a:gd name="T12" fmla="*/ 949 w 12440"/>
              <a:gd name="T13" fmla="*/ 7340 h 11820"/>
              <a:gd name="T14" fmla="*/ 1525 w 12440"/>
              <a:gd name="T15" fmla="*/ 7340 h 11820"/>
              <a:gd name="T16" fmla="*/ 1525 w 12440"/>
              <a:gd name="T17" fmla="*/ 11820 h 11820"/>
              <a:gd name="T18" fmla="*/ 10902 w 12440"/>
              <a:gd name="T19" fmla="*/ 11820 h 11820"/>
              <a:gd name="T20" fmla="*/ 10902 w 12440"/>
              <a:gd name="T21" fmla="*/ 7340 h 11820"/>
              <a:gd name="T22" fmla="*/ 11488 w 12440"/>
              <a:gd name="T23" fmla="*/ 7340 h 11820"/>
              <a:gd name="T24" fmla="*/ 12102 w 12440"/>
              <a:gd name="T25" fmla="*/ 7084 h 11820"/>
              <a:gd name="T26" fmla="*/ 12102 w 12440"/>
              <a:gd name="T27" fmla="*/ 5839 h 11820"/>
              <a:gd name="T28" fmla="*/ 12102 w 12440"/>
              <a:gd name="T29" fmla="*/ 5836 h 11820"/>
              <a:gd name="T30" fmla="*/ 6972 w 12440"/>
              <a:gd name="T31" fmla="*/ 10828 h 11820"/>
              <a:gd name="T32" fmla="*/ 5454 w 12440"/>
              <a:gd name="T33" fmla="*/ 10828 h 11820"/>
              <a:gd name="T34" fmla="*/ 5454 w 12440"/>
              <a:gd name="T35" fmla="*/ 8023 h 11820"/>
              <a:gd name="T36" fmla="*/ 6972 w 12440"/>
              <a:gd name="T37" fmla="*/ 8023 h 11820"/>
              <a:gd name="T38" fmla="*/ 6972 w 12440"/>
              <a:gd name="T39" fmla="*/ 10828 h 11820"/>
              <a:gd name="T40" fmla="*/ 9926 w 12440"/>
              <a:gd name="T41" fmla="*/ 6348 h 11820"/>
              <a:gd name="T42" fmla="*/ 9926 w 12440"/>
              <a:gd name="T43" fmla="*/ 10828 h 11820"/>
              <a:gd name="T44" fmla="*/ 7840 w 12440"/>
              <a:gd name="T45" fmla="*/ 10828 h 11820"/>
              <a:gd name="T46" fmla="*/ 7840 w 12440"/>
              <a:gd name="T47" fmla="*/ 7692 h 11820"/>
              <a:gd name="T48" fmla="*/ 7298 w 12440"/>
              <a:gd name="T49" fmla="*/ 7142 h 11820"/>
              <a:gd name="T50" fmla="*/ 5129 w 12440"/>
              <a:gd name="T51" fmla="*/ 7142 h 11820"/>
              <a:gd name="T52" fmla="*/ 4587 w 12440"/>
              <a:gd name="T53" fmla="*/ 7692 h 11820"/>
              <a:gd name="T54" fmla="*/ 4587 w 12440"/>
              <a:gd name="T55" fmla="*/ 10828 h 11820"/>
              <a:gd name="T56" fmla="*/ 2501 w 12440"/>
              <a:gd name="T57" fmla="*/ 10828 h 11820"/>
              <a:gd name="T58" fmla="*/ 2501 w 12440"/>
              <a:gd name="T59" fmla="*/ 6348 h 11820"/>
              <a:gd name="T60" fmla="*/ 1200 w 12440"/>
              <a:gd name="T61" fmla="*/ 6348 h 11820"/>
              <a:gd name="T62" fmla="*/ 6214 w 12440"/>
              <a:gd name="T63" fmla="*/ 1265 h 11820"/>
              <a:gd name="T64" fmla="*/ 6528 w 12440"/>
              <a:gd name="T65" fmla="*/ 1585 h 11820"/>
              <a:gd name="T66" fmla="*/ 11228 w 12440"/>
              <a:gd name="T67" fmla="*/ 6351 h 11820"/>
              <a:gd name="T68" fmla="*/ 9926 w 12440"/>
              <a:gd name="T69" fmla="*/ 6348 h 11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40" h="11820">
                <a:moveTo>
                  <a:pt x="12102" y="5836"/>
                </a:moveTo>
                <a:lnTo>
                  <a:pt x="6865" y="524"/>
                </a:lnTo>
                <a:lnTo>
                  <a:pt x="6514" y="168"/>
                </a:lnTo>
                <a:cubicBezTo>
                  <a:pt x="6348" y="0"/>
                  <a:pt x="6078" y="0"/>
                  <a:pt x="5912" y="168"/>
                </a:cubicBezTo>
                <a:lnTo>
                  <a:pt x="324" y="5836"/>
                </a:lnTo>
                <a:cubicBezTo>
                  <a:pt x="74" y="6089"/>
                  <a:pt x="0" y="6467"/>
                  <a:pt x="136" y="6796"/>
                </a:cubicBezTo>
                <a:cubicBezTo>
                  <a:pt x="273" y="7124"/>
                  <a:pt x="593" y="7339"/>
                  <a:pt x="949" y="7340"/>
                </a:cubicBezTo>
                <a:lnTo>
                  <a:pt x="1525" y="7340"/>
                </a:lnTo>
                <a:lnTo>
                  <a:pt x="1525" y="11820"/>
                </a:lnTo>
                <a:lnTo>
                  <a:pt x="10902" y="11820"/>
                </a:lnTo>
                <a:lnTo>
                  <a:pt x="10902" y="7340"/>
                </a:lnTo>
                <a:lnTo>
                  <a:pt x="11488" y="7340"/>
                </a:lnTo>
                <a:cubicBezTo>
                  <a:pt x="11719" y="7340"/>
                  <a:pt x="11940" y="7248"/>
                  <a:pt x="12102" y="7084"/>
                </a:cubicBezTo>
                <a:cubicBezTo>
                  <a:pt x="12440" y="6738"/>
                  <a:pt x="12440" y="6185"/>
                  <a:pt x="12102" y="5839"/>
                </a:cubicBezTo>
                <a:lnTo>
                  <a:pt x="12102" y="5836"/>
                </a:lnTo>
                <a:close/>
                <a:moveTo>
                  <a:pt x="6972" y="10828"/>
                </a:moveTo>
                <a:lnTo>
                  <a:pt x="5454" y="10828"/>
                </a:lnTo>
                <a:lnTo>
                  <a:pt x="5454" y="8023"/>
                </a:lnTo>
                <a:lnTo>
                  <a:pt x="6972" y="8023"/>
                </a:lnTo>
                <a:lnTo>
                  <a:pt x="6972" y="10828"/>
                </a:lnTo>
                <a:close/>
                <a:moveTo>
                  <a:pt x="9926" y="6348"/>
                </a:moveTo>
                <a:lnTo>
                  <a:pt x="9926" y="10828"/>
                </a:lnTo>
                <a:lnTo>
                  <a:pt x="7840" y="10828"/>
                </a:lnTo>
                <a:lnTo>
                  <a:pt x="7840" y="7692"/>
                </a:lnTo>
                <a:cubicBezTo>
                  <a:pt x="7842" y="7391"/>
                  <a:pt x="7599" y="7145"/>
                  <a:pt x="7298" y="7142"/>
                </a:cubicBezTo>
                <a:lnTo>
                  <a:pt x="5129" y="7142"/>
                </a:lnTo>
                <a:cubicBezTo>
                  <a:pt x="4827" y="7145"/>
                  <a:pt x="4585" y="7391"/>
                  <a:pt x="4587" y="7692"/>
                </a:cubicBezTo>
                <a:lnTo>
                  <a:pt x="4587" y="10828"/>
                </a:lnTo>
                <a:lnTo>
                  <a:pt x="2501" y="10828"/>
                </a:lnTo>
                <a:lnTo>
                  <a:pt x="2501" y="6348"/>
                </a:lnTo>
                <a:lnTo>
                  <a:pt x="1200" y="6348"/>
                </a:lnTo>
                <a:lnTo>
                  <a:pt x="6214" y="1265"/>
                </a:lnTo>
                <a:lnTo>
                  <a:pt x="6528" y="1585"/>
                </a:lnTo>
                <a:lnTo>
                  <a:pt x="11228" y="6351"/>
                </a:lnTo>
                <a:lnTo>
                  <a:pt x="9926" y="63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9" name="iconfont-10263-5040020">
            <a:extLst>
              <a:ext uri="{FF2B5EF4-FFF2-40B4-BE49-F238E27FC236}">
                <a16:creationId xmlns:a16="http://schemas.microsoft.com/office/drawing/2014/main" id="{074EA03B-6C31-440D-A5FB-6E8BEA10EA6A}"/>
              </a:ext>
            </a:extLst>
          </p:cNvPr>
          <p:cNvSpPr>
            <a:spLocks noChangeAspect="1"/>
          </p:cNvSpPr>
          <p:nvPr/>
        </p:nvSpPr>
        <p:spPr bwMode="auto">
          <a:xfrm>
            <a:off x="8695619" y="2383719"/>
            <a:ext cx="579263" cy="579263"/>
          </a:xfrm>
          <a:custGeom>
            <a:avLst/>
            <a:gdLst>
              <a:gd name="T0" fmla="*/ 11733 w 12800"/>
              <a:gd name="T1" fmla="*/ 12800 h 12800"/>
              <a:gd name="T2" fmla="*/ 8000 w 12800"/>
              <a:gd name="T3" fmla="*/ 12800 h 12800"/>
              <a:gd name="T4" fmla="*/ 6933 w 12800"/>
              <a:gd name="T5" fmla="*/ 11733 h 12800"/>
              <a:gd name="T6" fmla="*/ 6933 w 12800"/>
              <a:gd name="T7" fmla="*/ 8000 h 12800"/>
              <a:gd name="T8" fmla="*/ 8000 w 12800"/>
              <a:gd name="T9" fmla="*/ 6933 h 12800"/>
              <a:gd name="T10" fmla="*/ 11733 w 12800"/>
              <a:gd name="T11" fmla="*/ 6933 h 12800"/>
              <a:gd name="T12" fmla="*/ 12800 w 12800"/>
              <a:gd name="T13" fmla="*/ 8000 h 12800"/>
              <a:gd name="T14" fmla="*/ 12800 w 12800"/>
              <a:gd name="T15" fmla="*/ 11733 h 12800"/>
              <a:gd name="T16" fmla="*/ 11733 w 12800"/>
              <a:gd name="T17" fmla="*/ 12800 h 12800"/>
              <a:gd name="T18" fmla="*/ 11733 w 12800"/>
              <a:gd name="T19" fmla="*/ 5867 h 12800"/>
              <a:gd name="T20" fmla="*/ 8000 w 12800"/>
              <a:gd name="T21" fmla="*/ 5867 h 12800"/>
              <a:gd name="T22" fmla="*/ 6933 w 12800"/>
              <a:gd name="T23" fmla="*/ 4800 h 12800"/>
              <a:gd name="T24" fmla="*/ 6933 w 12800"/>
              <a:gd name="T25" fmla="*/ 1067 h 12800"/>
              <a:gd name="T26" fmla="*/ 8000 w 12800"/>
              <a:gd name="T27" fmla="*/ 0 h 12800"/>
              <a:gd name="T28" fmla="*/ 11733 w 12800"/>
              <a:gd name="T29" fmla="*/ 0 h 12800"/>
              <a:gd name="T30" fmla="*/ 12800 w 12800"/>
              <a:gd name="T31" fmla="*/ 1067 h 12800"/>
              <a:gd name="T32" fmla="*/ 12800 w 12800"/>
              <a:gd name="T33" fmla="*/ 4800 h 12800"/>
              <a:gd name="T34" fmla="*/ 11733 w 12800"/>
              <a:gd name="T35" fmla="*/ 5867 h 12800"/>
              <a:gd name="T36" fmla="*/ 11733 w 12800"/>
              <a:gd name="T37" fmla="*/ 1067 h 12800"/>
              <a:gd name="T38" fmla="*/ 8000 w 12800"/>
              <a:gd name="T39" fmla="*/ 1067 h 12800"/>
              <a:gd name="T40" fmla="*/ 8000 w 12800"/>
              <a:gd name="T41" fmla="*/ 4800 h 12800"/>
              <a:gd name="T42" fmla="*/ 11733 w 12800"/>
              <a:gd name="T43" fmla="*/ 4800 h 12800"/>
              <a:gd name="T44" fmla="*/ 11733 w 12800"/>
              <a:gd name="T45" fmla="*/ 1067 h 12800"/>
              <a:gd name="T46" fmla="*/ 4800 w 12800"/>
              <a:gd name="T47" fmla="*/ 12800 h 12800"/>
              <a:gd name="T48" fmla="*/ 1067 w 12800"/>
              <a:gd name="T49" fmla="*/ 12800 h 12800"/>
              <a:gd name="T50" fmla="*/ 0 w 12800"/>
              <a:gd name="T51" fmla="*/ 11733 h 12800"/>
              <a:gd name="T52" fmla="*/ 0 w 12800"/>
              <a:gd name="T53" fmla="*/ 8000 h 12800"/>
              <a:gd name="T54" fmla="*/ 1067 w 12800"/>
              <a:gd name="T55" fmla="*/ 6933 h 12800"/>
              <a:gd name="T56" fmla="*/ 4800 w 12800"/>
              <a:gd name="T57" fmla="*/ 6933 h 12800"/>
              <a:gd name="T58" fmla="*/ 5867 w 12800"/>
              <a:gd name="T59" fmla="*/ 8000 h 12800"/>
              <a:gd name="T60" fmla="*/ 5867 w 12800"/>
              <a:gd name="T61" fmla="*/ 11733 h 12800"/>
              <a:gd name="T62" fmla="*/ 4800 w 12800"/>
              <a:gd name="T63" fmla="*/ 12800 h 12800"/>
              <a:gd name="T64" fmla="*/ 4800 w 12800"/>
              <a:gd name="T65" fmla="*/ 8000 h 12800"/>
              <a:gd name="T66" fmla="*/ 1067 w 12800"/>
              <a:gd name="T67" fmla="*/ 8000 h 12800"/>
              <a:gd name="T68" fmla="*/ 1067 w 12800"/>
              <a:gd name="T69" fmla="*/ 11733 h 12800"/>
              <a:gd name="T70" fmla="*/ 4800 w 12800"/>
              <a:gd name="T71" fmla="*/ 11733 h 12800"/>
              <a:gd name="T72" fmla="*/ 4800 w 12800"/>
              <a:gd name="T73" fmla="*/ 8000 h 12800"/>
              <a:gd name="T74" fmla="*/ 4800 w 12800"/>
              <a:gd name="T75" fmla="*/ 5867 h 12800"/>
              <a:gd name="T76" fmla="*/ 1067 w 12800"/>
              <a:gd name="T77" fmla="*/ 5867 h 12800"/>
              <a:gd name="T78" fmla="*/ 0 w 12800"/>
              <a:gd name="T79" fmla="*/ 4800 h 12800"/>
              <a:gd name="T80" fmla="*/ 0 w 12800"/>
              <a:gd name="T81" fmla="*/ 1067 h 12800"/>
              <a:gd name="T82" fmla="*/ 1067 w 12800"/>
              <a:gd name="T83" fmla="*/ 0 h 12800"/>
              <a:gd name="T84" fmla="*/ 4800 w 12800"/>
              <a:gd name="T85" fmla="*/ 0 h 12800"/>
              <a:gd name="T86" fmla="*/ 5867 w 12800"/>
              <a:gd name="T87" fmla="*/ 1067 h 12800"/>
              <a:gd name="T88" fmla="*/ 5867 w 12800"/>
              <a:gd name="T89" fmla="*/ 4800 h 12800"/>
              <a:gd name="T90" fmla="*/ 4800 w 12800"/>
              <a:gd name="T91" fmla="*/ 586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800" h="12800">
                <a:moveTo>
                  <a:pt x="11733" y="12800"/>
                </a:moveTo>
                <a:lnTo>
                  <a:pt x="8000" y="12800"/>
                </a:lnTo>
                <a:cubicBezTo>
                  <a:pt x="7411" y="12800"/>
                  <a:pt x="6933" y="12322"/>
                  <a:pt x="6933" y="11733"/>
                </a:cubicBezTo>
                <a:lnTo>
                  <a:pt x="6933" y="8000"/>
                </a:lnTo>
                <a:cubicBezTo>
                  <a:pt x="6933" y="7411"/>
                  <a:pt x="7411" y="6933"/>
                  <a:pt x="8000" y="6933"/>
                </a:cubicBezTo>
                <a:lnTo>
                  <a:pt x="11733" y="6933"/>
                </a:lnTo>
                <a:cubicBezTo>
                  <a:pt x="12322" y="6933"/>
                  <a:pt x="12800" y="7411"/>
                  <a:pt x="12800" y="8000"/>
                </a:cubicBezTo>
                <a:lnTo>
                  <a:pt x="12800" y="11733"/>
                </a:lnTo>
                <a:cubicBezTo>
                  <a:pt x="12800" y="12322"/>
                  <a:pt x="12322" y="12800"/>
                  <a:pt x="11733" y="12800"/>
                </a:cubicBezTo>
                <a:close/>
                <a:moveTo>
                  <a:pt x="11733" y="5867"/>
                </a:moveTo>
                <a:lnTo>
                  <a:pt x="8000" y="5867"/>
                </a:lnTo>
                <a:cubicBezTo>
                  <a:pt x="7411" y="5867"/>
                  <a:pt x="6933" y="5389"/>
                  <a:pt x="6933" y="4800"/>
                </a:cubicBezTo>
                <a:lnTo>
                  <a:pt x="6933" y="1067"/>
                </a:lnTo>
                <a:cubicBezTo>
                  <a:pt x="6933" y="478"/>
                  <a:pt x="7411" y="0"/>
                  <a:pt x="8000" y="0"/>
                </a:cubicBezTo>
                <a:lnTo>
                  <a:pt x="11733" y="0"/>
                </a:lnTo>
                <a:cubicBezTo>
                  <a:pt x="12322" y="0"/>
                  <a:pt x="12800" y="478"/>
                  <a:pt x="12800" y="1067"/>
                </a:cubicBezTo>
                <a:lnTo>
                  <a:pt x="12800" y="4800"/>
                </a:lnTo>
                <a:cubicBezTo>
                  <a:pt x="12800" y="5389"/>
                  <a:pt x="12322" y="5867"/>
                  <a:pt x="11733" y="5867"/>
                </a:cubicBezTo>
                <a:close/>
                <a:moveTo>
                  <a:pt x="11733" y="1067"/>
                </a:moveTo>
                <a:lnTo>
                  <a:pt x="8000" y="1067"/>
                </a:lnTo>
                <a:lnTo>
                  <a:pt x="8000" y="4800"/>
                </a:lnTo>
                <a:lnTo>
                  <a:pt x="11733" y="4800"/>
                </a:lnTo>
                <a:lnTo>
                  <a:pt x="11733" y="1067"/>
                </a:lnTo>
                <a:close/>
                <a:moveTo>
                  <a:pt x="4800" y="12800"/>
                </a:moveTo>
                <a:lnTo>
                  <a:pt x="1067" y="12800"/>
                </a:lnTo>
                <a:cubicBezTo>
                  <a:pt x="478" y="12800"/>
                  <a:pt x="0" y="12322"/>
                  <a:pt x="0" y="11733"/>
                </a:cubicBezTo>
                <a:lnTo>
                  <a:pt x="0" y="8000"/>
                </a:lnTo>
                <a:cubicBezTo>
                  <a:pt x="0" y="7411"/>
                  <a:pt x="478" y="6933"/>
                  <a:pt x="1067" y="6933"/>
                </a:cubicBezTo>
                <a:lnTo>
                  <a:pt x="4800" y="6933"/>
                </a:lnTo>
                <a:cubicBezTo>
                  <a:pt x="5389" y="6933"/>
                  <a:pt x="5867" y="7411"/>
                  <a:pt x="5867" y="8000"/>
                </a:cubicBezTo>
                <a:lnTo>
                  <a:pt x="5867" y="11733"/>
                </a:lnTo>
                <a:cubicBezTo>
                  <a:pt x="5867" y="12322"/>
                  <a:pt x="5389" y="12800"/>
                  <a:pt x="4800" y="12800"/>
                </a:cubicBezTo>
                <a:close/>
                <a:moveTo>
                  <a:pt x="4800" y="8000"/>
                </a:moveTo>
                <a:lnTo>
                  <a:pt x="1067" y="8000"/>
                </a:lnTo>
                <a:lnTo>
                  <a:pt x="1067" y="11733"/>
                </a:lnTo>
                <a:lnTo>
                  <a:pt x="4800" y="11733"/>
                </a:lnTo>
                <a:lnTo>
                  <a:pt x="4800" y="8000"/>
                </a:lnTo>
                <a:close/>
                <a:moveTo>
                  <a:pt x="4800" y="5867"/>
                </a:moveTo>
                <a:lnTo>
                  <a:pt x="1067" y="5867"/>
                </a:lnTo>
                <a:cubicBezTo>
                  <a:pt x="478" y="5867"/>
                  <a:pt x="0" y="5389"/>
                  <a:pt x="0" y="4800"/>
                </a:cubicBezTo>
                <a:lnTo>
                  <a:pt x="0" y="1067"/>
                </a:lnTo>
                <a:cubicBezTo>
                  <a:pt x="0" y="478"/>
                  <a:pt x="478" y="0"/>
                  <a:pt x="1067" y="0"/>
                </a:cubicBezTo>
                <a:lnTo>
                  <a:pt x="4800" y="0"/>
                </a:lnTo>
                <a:cubicBezTo>
                  <a:pt x="5389" y="0"/>
                  <a:pt x="5867" y="478"/>
                  <a:pt x="5867" y="1067"/>
                </a:cubicBezTo>
                <a:lnTo>
                  <a:pt x="5867" y="4800"/>
                </a:lnTo>
                <a:cubicBezTo>
                  <a:pt x="5867" y="5389"/>
                  <a:pt x="5389" y="5867"/>
                  <a:pt x="4800" y="58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A3A8C4B-029A-4D5A-BF71-32D8C66F5113}"/>
              </a:ext>
            </a:extLst>
          </p:cNvPr>
          <p:cNvSpPr txBox="1"/>
          <p:nvPr/>
        </p:nvSpPr>
        <p:spPr>
          <a:xfrm>
            <a:off x="828676" y="3788664"/>
            <a:ext cx="4286250" cy="258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F17797C-229F-48D5-9A67-8BBB226B191B}"/>
              </a:ext>
            </a:extLst>
          </p:cNvPr>
          <p:cNvSpPr txBox="1"/>
          <p:nvPr/>
        </p:nvSpPr>
        <p:spPr>
          <a:xfrm>
            <a:off x="6842126" y="3753186"/>
            <a:ext cx="4286250" cy="258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A9A4828-0141-45AA-A985-104A687BA2F5}"/>
              </a:ext>
            </a:extLst>
          </p:cNvPr>
          <p:cNvSpPr txBox="1"/>
          <p:nvPr/>
        </p:nvSpPr>
        <p:spPr>
          <a:xfrm>
            <a:off x="1403670" y="328997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这里可以放图也可以只放文字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789C4B9-4B21-4853-B2B8-CADE126A295F}"/>
              </a:ext>
            </a:extLst>
          </p:cNvPr>
          <p:cNvSpPr txBox="1"/>
          <p:nvPr/>
        </p:nvSpPr>
        <p:spPr>
          <a:xfrm>
            <a:off x="7402723" y="328997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这里可以放图也可以只放文字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67A4CCE-E5DA-4D59-9524-BF4D1724730D}"/>
              </a:ext>
            </a:extLst>
          </p:cNvPr>
          <p:cNvGrpSpPr/>
          <p:nvPr/>
        </p:nvGrpSpPr>
        <p:grpSpPr>
          <a:xfrm rot="16200000" flipH="1" flipV="1">
            <a:off x="10845059" y="6043296"/>
            <a:ext cx="351402" cy="308699"/>
            <a:chOff x="1494880" y="1994953"/>
            <a:chExt cx="1035358" cy="909540"/>
          </a:xfrm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AD108533-36E9-4E55-9A62-23F84C078305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EEF3F895-0C9C-4434-A763-DD4ADBC23704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12DCE14-5DA3-4207-8CDC-1C669F97354B}"/>
              </a:ext>
            </a:extLst>
          </p:cNvPr>
          <p:cNvGrpSpPr/>
          <p:nvPr/>
        </p:nvGrpSpPr>
        <p:grpSpPr>
          <a:xfrm flipH="1" flipV="1">
            <a:off x="4740015" y="6038712"/>
            <a:ext cx="428189" cy="443611"/>
            <a:chOff x="1494880" y="1994953"/>
            <a:chExt cx="1261601" cy="1307040"/>
          </a:xfrm>
        </p:grpSpPr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9C230F12-3574-44B8-8904-F254A94D8D64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20E7137F-C9A8-47DE-B75B-20128B8321DF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C98D1BEE-E2D3-4E80-A2DF-7B53EEB98A1E}"/>
              </a:ext>
            </a:extLst>
          </p:cNvPr>
          <p:cNvSpPr/>
          <p:nvPr/>
        </p:nvSpPr>
        <p:spPr>
          <a:xfrm>
            <a:off x="675483" y="1828800"/>
            <a:ext cx="4641844" cy="4656868"/>
          </a:xfrm>
          <a:prstGeom prst="roundRect">
            <a:avLst>
              <a:gd name="adj" fmla="val 4838"/>
            </a:avLst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8514E1C-6E06-4195-884D-FA21AA974515}"/>
              </a:ext>
            </a:extLst>
          </p:cNvPr>
          <p:cNvSpPr/>
          <p:nvPr/>
        </p:nvSpPr>
        <p:spPr>
          <a:xfrm>
            <a:off x="6627020" y="1828800"/>
            <a:ext cx="4641846" cy="4656868"/>
          </a:xfrm>
          <a:prstGeom prst="roundRect">
            <a:avLst>
              <a:gd name="adj" fmla="val 4838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869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A180AE31-953E-4F00-BF65-C10E6B0F28FF}"/>
              </a:ext>
            </a:extLst>
          </p:cNvPr>
          <p:cNvSpPr/>
          <p:nvPr/>
        </p:nvSpPr>
        <p:spPr>
          <a:xfrm>
            <a:off x="0" y="0"/>
            <a:ext cx="4954588" cy="6858000"/>
          </a:xfrm>
          <a:custGeom>
            <a:avLst/>
            <a:gdLst>
              <a:gd name="connsiteX0" fmla="*/ 0 w 4954588"/>
              <a:gd name="connsiteY0" fmla="*/ 0 h 6858000"/>
              <a:gd name="connsiteX1" fmla="*/ 2278169 w 4954588"/>
              <a:gd name="connsiteY1" fmla="*/ 0 h 6858000"/>
              <a:gd name="connsiteX2" fmla="*/ 4954588 w 4954588"/>
              <a:gd name="connsiteY2" fmla="*/ 2686833 h 6858000"/>
              <a:gd name="connsiteX3" fmla="*/ 767192 w 4954588"/>
              <a:gd name="connsiteY3" fmla="*/ 6858000 h 6858000"/>
              <a:gd name="connsiteX4" fmla="*/ 0 w 4954588"/>
              <a:gd name="connsiteY4" fmla="*/ 6858000 h 6858000"/>
              <a:gd name="connsiteX5" fmla="*/ 0 w 495458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4588" h="6858000">
                <a:moveTo>
                  <a:pt x="0" y="0"/>
                </a:moveTo>
                <a:lnTo>
                  <a:pt x="2278169" y="0"/>
                </a:lnTo>
                <a:lnTo>
                  <a:pt x="4954588" y="2686833"/>
                </a:lnTo>
                <a:lnTo>
                  <a:pt x="76719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 w="63500"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直角三角形 43">
            <a:extLst>
              <a:ext uri="{FF2B5EF4-FFF2-40B4-BE49-F238E27FC236}">
                <a16:creationId xmlns:a16="http://schemas.microsoft.com/office/drawing/2014/main" id="{917972F2-C781-47D5-8EDE-43C0C9D93DD2}"/>
              </a:ext>
            </a:extLst>
          </p:cNvPr>
          <p:cNvSpPr/>
          <p:nvPr/>
        </p:nvSpPr>
        <p:spPr>
          <a:xfrm rot="8093325" flipH="1">
            <a:off x="10298329" y="787958"/>
            <a:ext cx="3787341" cy="3787341"/>
          </a:xfrm>
          <a:prstGeom prst="rtTriangle">
            <a:avLst/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25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r"/>
          </a:blipFill>
          <a:ln w="63500">
            <a:solidFill>
              <a:schemeClr val="accent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AF4C09-D605-4B3F-A566-F2D24CB34917}"/>
              </a:ext>
            </a:extLst>
          </p:cNvPr>
          <p:cNvSpPr txBox="1"/>
          <p:nvPr/>
        </p:nvSpPr>
        <p:spPr>
          <a:xfrm>
            <a:off x="4148550" y="1859340"/>
            <a:ext cx="5796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THANKS</a:t>
            </a:r>
            <a:endParaRPr kumimoji="0" lang="zh-CN" altLang="en-US" sz="9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AE14320-4E56-4D31-A851-49664F3C2730}"/>
              </a:ext>
            </a:extLst>
          </p:cNvPr>
          <p:cNvSpPr txBox="1"/>
          <p:nvPr/>
        </p:nvSpPr>
        <p:spPr>
          <a:xfrm>
            <a:off x="3902077" y="3398811"/>
            <a:ext cx="6289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cs"/>
              </a:rPr>
              <a:t>谢谢大家！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0C0E5D1-31A7-4ABC-AB1F-B24F1B3E5748}"/>
              </a:ext>
            </a:extLst>
          </p:cNvPr>
          <p:cNvGrpSpPr/>
          <p:nvPr/>
        </p:nvGrpSpPr>
        <p:grpSpPr>
          <a:xfrm>
            <a:off x="9256712" y="3376482"/>
            <a:ext cx="918927" cy="952024"/>
            <a:chOff x="1113954" y="541308"/>
            <a:chExt cx="1261601" cy="1307040"/>
          </a:xfrm>
        </p:grpSpPr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8C561433-BB55-42FC-A3C6-6912484BF6C3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B1ED495E-8C47-479E-9AC5-9AEC454A8E0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9D65891-4B09-49E4-8A0B-AB04C5E22AB9}"/>
              </a:ext>
            </a:extLst>
          </p:cNvPr>
          <p:cNvGrpSpPr/>
          <p:nvPr/>
        </p:nvGrpSpPr>
        <p:grpSpPr>
          <a:xfrm>
            <a:off x="6772470" y="1843485"/>
            <a:ext cx="312541" cy="390127"/>
            <a:chOff x="3989128" y="5222082"/>
            <a:chExt cx="312541" cy="390127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3737DC0F-1AFD-4E90-AF74-544C392C21E8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1157F550-9B7F-44A4-9003-2015DA9D9B2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A217E9C-DDB1-4455-BAFC-9776FD80263E}"/>
              </a:ext>
            </a:extLst>
          </p:cNvPr>
          <p:cNvGrpSpPr/>
          <p:nvPr/>
        </p:nvGrpSpPr>
        <p:grpSpPr>
          <a:xfrm flipH="1" flipV="1">
            <a:off x="4815038" y="3635410"/>
            <a:ext cx="428189" cy="443611"/>
            <a:chOff x="1494880" y="1994953"/>
            <a:chExt cx="1261601" cy="1307040"/>
          </a:xfrm>
        </p:grpSpPr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6A7D2B7D-A037-4445-9B9C-33DB6BCB46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097395AC-950D-4C27-A714-A454CDC128A1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2" name="弧形 61">
            <a:extLst>
              <a:ext uri="{FF2B5EF4-FFF2-40B4-BE49-F238E27FC236}">
                <a16:creationId xmlns:a16="http://schemas.microsoft.com/office/drawing/2014/main" id="{25AA0425-529A-4265-A759-492489CE8235}"/>
              </a:ext>
            </a:extLst>
          </p:cNvPr>
          <p:cNvSpPr/>
          <p:nvPr/>
        </p:nvSpPr>
        <p:spPr>
          <a:xfrm rot="16656562" flipV="1">
            <a:off x="4989314" y="662779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id="{CAF90AFF-6778-4FC6-A0CC-0606DF54D15D}"/>
              </a:ext>
            </a:extLst>
          </p:cNvPr>
          <p:cNvSpPr/>
          <p:nvPr/>
        </p:nvSpPr>
        <p:spPr>
          <a:xfrm rot="16200000" flipH="1" flipV="1">
            <a:off x="6635305" y="2692795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64BA4588-4018-415E-AAE1-DC4B43244D4A}"/>
              </a:ext>
            </a:extLst>
          </p:cNvPr>
          <p:cNvSpPr/>
          <p:nvPr/>
        </p:nvSpPr>
        <p:spPr>
          <a:xfrm rot="10037982" flipV="1">
            <a:off x="4281977" y="3624265"/>
            <a:ext cx="1359243" cy="1339821"/>
          </a:xfrm>
          <a:prstGeom prst="arc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5" name="图片 12" descr="logo">
            <a:extLst>
              <a:ext uri="{FF2B5EF4-FFF2-40B4-BE49-F238E27FC236}">
                <a16:creationId xmlns:a16="http://schemas.microsoft.com/office/drawing/2014/main" id="{8CA82EA0-9865-465D-BB6B-BC6602EE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2C56F20B-F2A3-48D3-A881-34DC9121ACA5}"/>
              </a:ext>
            </a:extLst>
          </p:cNvPr>
          <p:cNvGrpSpPr/>
          <p:nvPr/>
        </p:nvGrpSpPr>
        <p:grpSpPr>
          <a:xfrm>
            <a:off x="2626489" y="4508500"/>
            <a:ext cx="2000024" cy="2171354"/>
            <a:chOff x="1816005" y="5183584"/>
            <a:chExt cx="1072818" cy="1587500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20832FE-5DD9-4B58-AD68-55FE57A07A7E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FF4CC2D-0C66-449E-9AFC-6EA9FE3768F1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F987D574-2E4F-4422-B2A6-2FEDCC951EEC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95F1BAC-E157-4BA2-BFC7-5C4B4ED00005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8F05602-31DC-4644-80F4-C5C540253577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D746339A-D187-4AF6-8397-FA4582B75E3B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BC4B418B-2869-4A7E-AD6E-4E4F0AC60017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55E5DE57-3050-45CE-A132-D40FF6EE835B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B9C79ABA-DA0D-434D-A2B7-4F1AD5AFC2A0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F5D8C08A-7810-49CA-8561-3023638BEC4A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A2B597E2-A3B1-4EDE-949E-A3E6E74C6BB8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A65B161-6343-46EB-8B2F-543704339EAF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32B8082F-0318-4091-B3CF-CFFACB030806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2817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D6DEA9B-DC54-4EFA-8E7D-820EF4D240DD}"/>
              </a:ext>
            </a:extLst>
          </p:cNvPr>
          <p:cNvGrpSpPr/>
          <p:nvPr/>
        </p:nvGrpSpPr>
        <p:grpSpPr>
          <a:xfrm>
            <a:off x="6436839" y="1983162"/>
            <a:ext cx="4043164" cy="3551820"/>
            <a:chOff x="364963" y="1806780"/>
            <a:chExt cx="4043164" cy="3551820"/>
          </a:xfrm>
        </p:grpSpPr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9F13BD17-E773-45D5-811A-591C2DC17799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E10C07EB-B1A2-4F09-B268-579C65D53CCA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8549450" y="638450"/>
            <a:ext cx="3377848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CONTENTS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10465210" y="1489350"/>
            <a:ext cx="145415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D4971F-B59C-4147-BAE7-DAD80FA4C10B}"/>
              </a:ext>
            </a:extLst>
          </p:cNvPr>
          <p:cNvSpPr txBox="1"/>
          <p:nvPr/>
        </p:nvSpPr>
        <p:spPr>
          <a:xfrm>
            <a:off x="1121569" y="2602551"/>
            <a:ext cx="1103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366365-04C1-456E-86CE-D30413D1EAEF}"/>
              </a:ext>
            </a:extLst>
          </p:cNvPr>
          <p:cNvSpPr txBox="1"/>
          <p:nvPr/>
        </p:nvSpPr>
        <p:spPr>
          <a:xfrm>
            <a:off x="1121569" y="3820864"/>
            <a:ext cx="11015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03F4AB-FC39-4E00-BE54-B78A63EE7C77}"/>
              </a:ext>
            </a:extLst>
          </p:cNvPr>
          <p:cNvSpPr txBox="1"/>
          <p:nvPr/>
        </p:nvSpPr>
        <p:spPr>
          <a:xfrm>
            <a:off x="1121569" y="5039177"/>
            <a:ext cx="1093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EFD1F-1315-4F74-B896-25824A7C799E}"/>
              </a:ext>
            </a:extLst>
          </p:cNvPr>
          <p:cNvSpPr txBox="1"/>
          <p:nvPr/>
        </p:nvSpPr>
        <p:spPr>
          <a:xfrm>
            <a:off x="6096000" y="2602551"/>
            <a:ext cx="1082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2865EA-58FB-4ED3-B056-1B65533EEADB}"/>
              </a:ext>
            </a:extLst>
          </p:cNvPr>
          <p:cNvSpPr txBox="1"/>
          <p:nvPr/>
        </p:nvSpPr>
        <p:spPr>
          <a:xfrm>
            <a:off x="6096000" y="3820864"/>
            <a:ext cx="1066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38CB03-63DF-4494-82E0-D6D8B772F219}"/>
              </a:ext>
            </a:extLst>
          </p:cNvPr>
          <p:cNvSpPr txBox="1"/>
          <p:nvPr/>
        </p:nvSpPr>
        <p:spPr>
          <a:xfrm>
            <a:off x="6096000" y="5039177"/>
            <a:ext cx="1087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lephant" panose="02020904090505020303" pitchFamily="18" charset="0"/>
                <a:ea typeface="等线" panose="02010600030101010101" pitchFamily="2" charset="-122"/>
                <a:cs typeface="+mn-cs"/>
              </a:rPr>
              <a:t>06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lephant" panose="020209040905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7B6D8-4B01-4032-97F4-19126C9D0749}"/>
              </a:ext>
            </a:extLst>
          </p:cNvPr>
          <p:cNvSpPr txBox="1"/>
          <p:nvPr/>
        </p:nvSpPr>
        <p:spPr>
          <a:xfrm>
            <a:off x="2210604" y="266620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771448-8C35-441E-934B-AE7B7B64BD8E}"/>
              </a:ext>
            </a:extLst>
          </p:cNvPr>
          <p:cNvSpPr txBox="1"/>
          <p:nvPr/>
        </p:nvSpPr>
        <p:spPr>
          <a:xfrm>
            <a:off x="2210604" y="3013188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DE32CE-1DF4-4A93-AF21-54E7CBE84D61}"/>
              </a:ext>
            </a:extLst>
          </p:cNvPr>
          <p:cNvSpPr txBox="1"/>
          <p:nvPr/>
        </p:nvSpPr>
        <p:spPr>
          <a:xfrm>
            <a:off x="2210604" y="38962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56BD86-E3DC-4786-9047-B251E2D37E25}"/>
              </a:ext>
            </a:extLst>
          </p:cNvPr>
          <p:cNvSpPr txBox="1"/>
          <p:nvPr/>
        </p:nvSpPr>
        <p:spPr>
          <a:xfrm>
            <a:off x="2210604" y="424322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CCF123-177C-4C57-8820-6FF4AD48D415}"/>
              </a:ext>
            </a:extLst>
          </p:cNvPr>
          <p:cNvSpPr txBox="1"/>
          <p:nvPr/>
        </p:nvSpPr>
        <p:spPr>
          <a:xfrm>
            <a:off x="2210604" y="51262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BB1C04-82FE-445E-90F2-A60BB240A713}"/>
              </a:ext>
            </a:extLst>
          </p:cNvPr>
          <p:cNvSpPr txBox="1"/>
          <p:nvPr/>
        </p:nvSpPr>
        <p:spPr>
          <a:xfrm>
            <a:off x="2210604" y="5473252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2D1B68-C2C4-4660-B233-9C0279BCBE3C}"/>
              </a:ext>
            </a:extLst>
          </p:cNvPr>
          <p:cNvSpPr txBox="1"/>
          <p:nvPr/>
        </p:nvSpPr>
        <p:spPr>
          <a:xfrm>
            <a:off x="7225483" y="266620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58AE83-7FCD-46B9-AE7A-5E73D5C02D1D}"/>
              </a:ext>
            </a:extLst>
          </p:cNvPr>
          <p:cNvSpPr txBox="1"/>
          <p:nvPr/>
        </p:nvSpPr>
        <p:spPr>
          <a:xfrm>
            <a:off x="7225483" y="3013188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A8E5266-2768-4882-BE7E-B1A57411A77D}"/>
              </a:ext>
            </a:extLst>
          </p:cNvPr>
          <p:cNvSpPr txBox="1"/>
          <p:nvPr/>
        </p:nvSpPr>
        <p:spPr>
          <a:xfrm>
            <a:off x="7225483" y="38962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42D9167-A482-468E-9E68-6C963BEBD723}"/>
              </a:ext>
            </a:extLst>
          </p:cNvPr>
          <p:cNvSpPr txBox="1"/>
          <p:nvPr/>
        </p:nvSpPr>
        <p:spPr>
          <a:xfrm>
            <a:off x="7225483" y="424322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E6F2C62-FF59-45E9-898D-14E1BB232737}"/>
              </a:ext>
            </a:extLst>
          </p:cNvPr>
          <p:cNvSpPr txBox="1"/>
          <p:nvPr/>
        </p:nvSpPr>
        <p:spPr>
          <a:xfrm>
            <a:off x="7225483" y="51262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FECAC69-7DBC-4CA4-82E0-E7CF5CA35AA6}"/>
              </a:ext>
            </a:extLst>
          </p:cNvPr>
          <p:cNvSpPr txBox="1"/>
          <p:nvPr/>
        </p:nvSpPr>
        <p:spPr>
          <a:xfrm>
            <a:off x="7225483" y="5473252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Please Title Here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Here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2552836-A5EF-4CC9-97B4-4A350D026788}"/>
              </a:ext>
            </a:extLst>
          </p:cNvPr>
          <p:cNvGrpSpPr/>
          <p:nvPr/>
        </p:nvGrpSpPr>
        <p:grpSpPr>
          <a:xfrm>
            <a:off x="4189097" y="5700250"/>
            <a:ext cx="312541" cy="390127"/>
            <a:chOff x="3989128" y="5222082"/>
            <a:chExt cx="312541" cy="390127"/>
          </a:xfrm>
        </p:grpSpPr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95E3EAC0-0D24-4E7A-ACD2-9C32F4119067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F5589F26-C26F-4E6F-8D4D-37FACA388CE8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E761B66-B2ED-426E-AF20-9EAF12B15FE3}"/>
              </a:ext>
            </a:extLst>
          </p:cNvPr>
          <p:cNvGrpSpPr/>
          <p:nvPr/>
        </p:nvGrpSpPr>
        <p:grpSpPr>
          <a:xfrm>
            <a:off x="1973358" y="1332242"/>
            <a:ext cx="413187" cy="428069"/>
            <a:chOff x="1113954" y="541308"/>
            <a:chExt cx="1261601" cy="1307040"/>
          </a:xfrm>
        </p:grpSpPr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8F0AB9A0-7295-41F2-9F1F-2269CA946FE3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506CA965-3ACA-46A6-A0CC-9D13DC12F4A6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286F1F6-113A-4FF0-8E80-D7B577112811}"/>
              </a:ext>
            </a:extLst>
          </p:cNvPr>
          <p:cNvGrpSpPr/>
          <p:nvPr/>
        </p:nvGrpSpPr>
        <p:grpSpPr>
          <a:xfrm flipH="1">
            <a:off x="810316" y="2392572"/>
            <a:ext cx="428189" cy="443611"/>
            <a:chOff x="1494880" y="1994953"/>
            <a:chExt cx="1261601" cy="1307040"/>
          </a:xfrm>
        </p:grpSpPr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76397182-C487-4259-804D-DBF1E7C314CE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E2D7A445-2A8F-482C-A274-8D26FAFBDE16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AF19F37-B294-46A4-87AB-8F6F78D569F0}"/>
              </a:ext>
            </a:extLst>
          </p:cNvPr>
          <p:cNvGrpSpPr/>
          <p:nvPr/>
        </p:nvGrpSpPr>
        <p:grpSpPr>
          <a:xfrm rot="5400000">
            <a:off x="11472842" y="4014624"/>
            <a:ext cx="312542" cy="390128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BBBF3276-72AE-400B-96AA-4792F5E8BEFC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44BD07C7-4029-4B44-A651-B1C991DCF60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BCAD8C3-2E12-4194-8868-E66736B8696E}"/>
              </a:ext>
            </a:extLst>
          </p:cNvPr>
          <p:cNvGrpSpPr/>
          <p:nvPr/>
        </p:nvGrpSpPr>
        <p:grpSpPr>
          <a:xfrm flipH="1" flipV="1">
            <a:off x="5801236" y="4254986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A62CDE88-D508-45C2-A245-E566CFAFAC4B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97D84D84-758E-430D-8E18-295AF0D4C1DC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5" name="弧形 44">
            <a:extLst>
              <a:ext uri="{FF2B5EF4-FFF2-40B4-BE49-F238E27FC236}">
                <a16:creationId xmlns:a16="http://schemas.microsoft.com/office/drawing/2014/main" id="{4AB6327E-F3A7-469F-8DF9-7EBDEAC2CA52}"/>
              </a:ext>
            </a:extLst>
          </p:cNvPr>
          <p:cNvSpPr/>
          <p:nvPr/>
        </p:nvSpPr>
        <p:spPr>
          <a:xfrm rot="16200000" flipH="1" flipV="1">
            <a:off x="8284360" y="2723434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0270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318227"/>
            <a:ext cx="923330" cy="34073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ONE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2589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7471029-16CD-4998-9173-206B2DA2D3C3}"/>
              </a:ext>
            </a:extLst>
          </p:cNvPr>
          <p:cNvGrpSpPr/>
          <p:nvPr/>
        </p:nvGrpSpPr>
        <p:grpSpPr>
          <a:xfrm>
            <a:off x="555820" y="1648856"/>
            <a:ext cx="3486261" cy="4580500"/>
            <a:chOff x="467458" y="2307804"/>
            <a:chExt cx="3486261" cy="3921550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6631B07-CB7A-480F-B322-B7FED6A6CB67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BB73098B-7A2C-44C4-BBBE-C3AC32D2AD6C}"/>
                </a:ext>
              </a:extLst>
            </p:cNvPr>
            <p:cNvSpPr/>
            <p:nvPr/>
          </p:nvSpPr>
          <p:spPr>
            <a:xfrm>
              <a:off x="605569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0B7F4C3E-C646-4B30-8EC0-1728F3A6B9FB}"/>
              </a:ext>
            </a:extLst>
          </p:cNvPr>
          <p:cNvSpPr txBox="1"/>
          <p:nvPr/>
        </p:nvSpPr>
        <p:spPr>
          <a:xfrm>
            <a:off x="1869021" y="1806995"/>
            <a:ext cx="686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670DFC3-7B94-4825-9590-94C4E0C3FB98}"/>
              </a:ext>
            </a:extLst>
          </p:cNvPr>
          <p:cNvGrpSpPr/>
          <p:nvPr/>
        </p:nvGrpSpPr>
        <p:grpSpPr>
          <a:xfrm>
            <a:off x="4429690" y="1648855"/>
            <a:ext cx="3348150" cy="4580499"/>
            <a:chOff x="467458" y="2307804"/>
            <a:chExt cx="3348150" cy="3921550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97CB77D0-07D6-4101-94A4-A7CFF8BAA0C5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E992C650-705C-4DD9-BC17-8E064FED4680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21FB89D-B2B3-4A02-9987-FBFA4BE43AA5}"/>
              </a:ext>
            </a:extLst>
          </p:cNvPr>
          <p:cNvGrpSpPr/>
          <p:nvPr/>
        </p:nvGrpSpPr>
        <p:grpSpPr>
          <a:xfrm>
            <a:off x="3410066" y="6010636"/>
            <a:ext cx="312541" cy="390127"/>
            <a:chOff x="3989128" y="5222082"/>
            <a:chExt cx="312541" cy="390127"/>
          </a:xfrm>
        </p:grpSpPr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F3EBA7FE-1EF0-4611-9296-17E80EF086E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E54F5011-D9E6-4C18-A0C2-6F73CB2C2D19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ED8FB73B-2121-40CC-A4AC-678180C9DC00}"/>
              </a:ext>
            </a:extLst>
          </p:cNvPr>
          <p:cNvSpPr txBox="1"/>
          <p:nvPr/>
        </p:nvSpPr>
        <p:spPr>
          <a:xfrm>
            <a:off x="5728128" y="1806995"/>
            <a:ext cx="686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E332F8D-733E-4F38-955C-D8F57DFB6023}"/>
              </a:ext>
            </a:extLst>
          </p:cNvPr>
          <p:cNvGrpSpPr/>
          <p:nvPr/>
        </p:nvGrpSpPr>
        <p:grpSpPr>
          <a:xfrm>
            <a:off x="8303561" y="1648855"/>
            <a:ext cx="3348150" cy="4580499"/>
            <a:chOff x="467458" y="2307804"/>
            <a:chExt cx="3348150" cy="3921550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AB419C2B-F2B4-4AFA-98DA-FD6EF891E572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EB86B296-E174-4284-B84D-5B497C5FE4C4}"/>
                </a:ext>
              </a:extLst>
            </p:cNvPr>
            <p:cNvSpPr/>
            <p:nvPr/>
          </p:nvSpPr>
          <p:spPr>
            <a:xfrm>
              <a:off x="467458" y="2307804"/>
              <a:ext cx="3348150" cy="39215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2C7EE49C-EDA6-4E71-B88F-9994AB370327}"/>
              </a:ext>
            </a:extLst>
          </p:cNvPr>
          <p:cNvSpPr txBox="1"/>
          <p:nvPr/>
        </p:nvSpPr>
        <p:spPr>
          <a:xfrm>
            <a:off x="9632413" y="1806995"/>
            <a:ext cx="686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"/>
                  </a:srgbClr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"/>
                </a:srgbClr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B6F45AB-6DEE-4D76-A47A-4718500814CF}"/>
              </a:ext>
            </a:extLst>
          </p:cNvPr>
          <p:cNvSpPr txBox="1"/>
          <p:nvPr/>
        </p:nvSpPr>
        <p:spPr>
          <a:xfrm>
            <a:off x="694269" y="2825998"/>
            <a:ext cx="3108474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A4C9A5D-B9F6-4888-820F-6204658B5459}"/>
              </a:ext>
            </a:extLst>
          </p:cNvPr>
          <p:cNvSpPr txBox="1"/>
          <p:nvPr/>
        </p:nvSpPr>
        <p:spPr>
          <a:xfrm>
            <a:off x="1560481" y="208631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写个标题吧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79010A3-9176-4C48-9F1B-F86549D501F3}"/>
              </a:ext>
            </a:extLst>
          </p:cNvPr>
          <p:cNvCxnSpPr/>
          <p:nvPr/>
        </p:nvCxnSpPr>
        <p:spPr>
          <a:xfrm>
            <a:off x="1910367" y="2491961"/>
            <a:ext cx="67627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7DB4121-614A-4353-A52D-2C7A13FECC88}"/>
              </a:ext>
            </a:extLst>
          </p:cNvPr>
          <p:cNvSpPr txBox="1"/>
          <p:nvPr/>
        </p:nvSpPr>
        <p:spPr>
          <a:xfrm>
            <a:off x="694269" y="433038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8B6F383-2536-466B-B76C-B438CF825875}"/>
              </a:ext>
            </a:extLst>
          </p:cNvPr>
          <p:cNvSpPr txBox="1"/>
          <p:nvPr/>
        </p:nvSpPr>
        <p:spPr>
          <a:xfrm>
            <a:off x="694269" y="475447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8856121-7E29-4883-8F90-5AA6CF824BC5}"/>
              </a:ext>
            </a:extLst>
          </p:cNvPr>
          <p:cNvSpPr txBox="1"/>
          <p:nvPr/>
        </p:nvSpPr>
        <p:spPr>
          <a:xfrm>
            <a:off x="4567802" y="2825998"/>
            <a:ext cx="3108474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7CD77FA-39DD-4DF5-BBD0-40E97C558E06}"/>
              </a:ext>
            </a:extLst>
          </p:cNvPr>
          <p:cNvSpPr txBox="1"/>
          <p:nvPr/>
        </p:nvSpPr>
        <p:spPr>
          <a:xfrm>
            <a:off x="5434014" y="208631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写个标题吧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4AE3054-1F87-4C39-B937-545E6CB92BDD}"/>
              </a:ext>
            </a:extLst>
          </p:cNvPr>
          <p:cNvCxnSpPr/>
          <p:nvPr/>
        </p:nvCxnSpPr>
        <p:spPr>
          <a:xfrm>
            <a:off x="5783900" y="2491961"/>
            <a:ext cx="676275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9A47AB9F-EBA5-45C2-AF71-0A28E6CEF3D2}"/>
              </a:ext>
            </a:extLst>
          </p:cNvPr>
          <p:cNvSpPr txBox="1"/>
          <p:nvPr/>
        </p:nvSpPr>
        <p:spPr>
          <a:xfrm>
            <a:off x="4567802" y="433038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F5458F7-0CC0-4512-89D1-5809B1C0DE91}"/>
              </a:ext>
            </a:extLst>
          </p:cNvPr>
          <p:cNvSpPr txBox="1"/>
          <p:nvPr/>
        </p:nvSpPr>
        <p:spPr>
          <a:xfrm>
            <a:off x="4567802" y="475447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8D4B8E3-4996-4F4F-9818-7A247470FA74}"/>
              </a:ext>
            </a:extLst>
          </p:cNvPr>
          <p:cNvSpPr txBox="1"/>
          <p:nvPr/>
        </p:nvSpPr>
        <p:spPr>
          <a:xfrm>
            <a:off x="8447344" y="2825998"/>
            <a:ext cx="3108474" cy="150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715B2BF-8E4B-469B-B224-58DEF2D1515F}"/>
              </a:ext>
            </a:extLst>
          </p:cNvPr>
          <p:cNvSpPr txBox="1"/>
          <p:nvPr/>
        </p:nvSpPr>
        <p:spPr>
          <a:xfrm>
            <a:off x="9313556" y="208631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rPr>
              <a:t>写个标题吧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C9BB6FB-430B-4A2C-B442-CB56C5308645}"/>
              </a:ext>
            </a:extLst>
          </p:cNvPr>
          <p:cNvCxnSpPr/>
          <p:nvPr/>
        </p:nvCxnSpPr>
        <p:spPr>
          <a:xfrm>
            <a:off x="9663442" y="2491961"/>
            <a:ext cx="676275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D4812A27-4B8B-401E-9DEB-223AB31DA95B}"/>
              </a:ext>
            </a:extLst>
          </p:cNvPr>
          <p:cNvSpPr txBox="1"/>
          <p:nvPr/>
        </p:nvSpPr>
        <p:spPr>
          <a:xfrm>
            <a:off x="8447344" y="433038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186643E-D420-4BD8-8692-699377649943}"/>
              </a:ext>
            </a:extLst>
          </p:cNvPr>
          <p:cNvSpPr txBox="1"/>
          <p:nvPr/>
        </p:nvSpPr>
        <p:spPr>
          <a:xfrm>
            <a:off x="8447344" y="4754474"/>
            <a:ext cx="3108474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0040A9E-E650-4071-A219-47A0852FA7EF}"/>
              </a:ext>
            </a:extLst>
          </p:cNvPr>
          <p:cNvGrpSpPr/>
          <p:nvPr/>
        </p:nvGrpSpPr>
        <p:grpSpPr>
          <a:xfrm flipH="1" flipV="1">
            <a:off x="6940255" y="1489742"/>
            <a:ext cx="428189" cy="443611"/>
            <a:chOff x="1494880" y="1994953"/>
            <a:chExt cx="1261601" cy="1307040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96371491-34E3-4ACC-975A-624638CB542C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9D2F7D42-8BB6-44EA-9091-B067173154B4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F7E54D9-B95D-4276-9EB2-76DDF63E2058}"/>
              </a:ext>
            </a:extLst>
          </p:cNvPr>
          <p:cNvGrpSpPr/>
          <p:nvPr/>
        </p:nvGrpSpPr>
        <p:grpSpPr>
          <a:xfrm flipH="1">
            <a:off x="8772490" y="5934880"/>
            <a:ext cx="428189" cy="443611"/>
            <a:chOff x="1494880" y="1994953"/>
            <a:chExt cx="1261601" cy="1307040"/>
          </a:xfrm>
        </p:grpSpPr>
        <p:sp>
          <p:nvSpPr>
            <p:cNvPr id="89" name="等腰三角形 88">
              <a:extLst>
                <a:ext uri="{FF2B5EF4-FFF2-40B4-BE49-F238E27FC236}">
                  <a16:creationId xmlns:a16="http://schemas.microsoft.com/office/drawing/2014/main" id="{ED9CA723-00D2-4273-ADB0-27C172A9130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等腰三角形 89">
              <a:extLst>
                <a:ext uri="{FF2B5EF4-FFF2-40B4-BE49-F238E27FC236}">
                  <a16:creationId xmlns:a16="http://schemas.microsoft.com/office/drawing/2014/main" id="{FB19D88F-E7AA-4963-A067-BAC269802DFB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7140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318227"/>
            <a:ext cx="923330" cy="35564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TWO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3682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>
            <a:extLst>
              <a:ext uri="{FF2B5EF4-FFF2-40B4-BE49-F238E27FC236}">
                <a16:creationId xmlns:a16="http://schemas.microsoft.com/office/drawing/2014/main" id="{527EC33F-F950-477B-AB10-C6B3CF42C1AA}"/>
              </a:ext>
            </a:extLst>
          </p:cNvPr>
          <p:cNvGrpSpPr/>
          <p:nvPr/>
        </p:nvGrpSpPr>
        <p:grpSpPr>
          <a:xfrm>
            <a:off x="6422547" y="1565052"/>
            <a:ext cx="5079364" cy="2066033"/>
            <a:chOff x="390526" y="1565052"/>
            <a:chExt cx="5079364" cy="2066033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20F3263D-2CE7-40B6-8191-1AC3514E58DA}"/>
                </a:ext>
              </a:extLst>
            </p:cNvPr>
            <p:cNvSpPr/>
            <p:nvPr/>
          </p:nvSpPr>
          <p:spPr>
            <a:xfrm>
              <a:off x="390526" y="1565052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389B010-8163-4537-AD00-5A2DD2901971}"/>
                </a:ext>
              </a:extLst>
            </p:cNvPr>
            <p:cNvSpPr/>
            <p:nvPr/>
          </p:nvSpPr>
          <p:spPr>
            <a:xfrm>
              <a:off x="448628" y="1629822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900A4078-22B7-446B-9302-B2E623CE292B}"/>
                </a:ext>
              </a:extLst>
            </p:cNvPr>
            <p:cNvSpPr txBox="1"/>
            <p:nvPr/>
          </p:nvSpPr>
          <p:spPr>
            <a:xfrm>
              <a:off x="470960" y="1737445"/>
              <a:ext cx="4860394" cy="186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其实我也不知道这里该写点什么，要不就这样随便写一些吧，让它看上去能充实一些哈哈哈。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BC7CFD-D516-4F67-B35D-6ABB764CE701}"/>
              </a:ext>
            </a:extLst>
          </p:cNvPr>
          <p:cNvGrpSpPr/>
          <p:nvPr/>
        </p:nvGrpSpPr>
        <p:grpSpPr>
          <a:xfrm>
            <a:off x="6434455" y="4141443"/>
            <a:ext cx="5079364" cy="2066033"/>
            <a:chOff x="6741161" y="4141443"/>
            <a:chExt cx="5079364" cy="206603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2540F964-7F8F-4063-9B22-A2C9E9051E18}"/>
                </a:ext>
              </a:extLst>
            </p:cNvPr>
            <p:cNvSpPr/>
            <p:nvPr/>
          </p:nvSpPr>
          <p:spPr>
            <a:xfrm>
              <a:off x="6741161" y="4141443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20E992E-1EA7-4D6B-8FA3-502286282029}"/>
                </a:ext>
              </a:extLst>
            </p:cNvPr>
            <p:cNvSpPr/>
            <p:nvPr/>
          </p:nvSpPr>
          <p:spPr>
            <a:xfrm>
              <a:off x="6799263" y="4206213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DFD0969-239B-45EE-B3B9-744B0199ACE2}"/>
                </a:ext>
              </a:extLst>
            </p:cNvPr>
            <p:cNvSpPr txBox="1"/>
            <p:nvPr/>
          </p:nvSpPr>
          <p:spPr>
            <a:xfrm>
              <a:off x="6821595" y="4313836"/>
              <a:ext cx="4860394" cy="186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其实我也不知道这里该写点什么，要不就这样随便写一些吧，让它看上去能充实一些哈哈哈。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14311D5-15F0-4AEC-BC53-7E93BDDBD4D1}"/>
              </a:ext>
            </a:extLst>
          </p:cNvPr>
          <p:cNvGrpSpPr/>
          <p:nvPr/>
        </p:nvGrpSpPr>
        <p:grpSpPr>
          <a:xfrm>
            <a:off x="678181" y="1565052"/>
            <a:ext cx="5079364" cy="2066033"/>
            <a:chOff x="390526" y="1565052"/>
            <a:chExt cx="5079364" cy="206603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4DFAF18-6081-4ABF-9501-BA59D7057929}"/>
                </a:ext>
              </a:extLst>
            </p:cNvPr>
            <p:cNvSpPr/>
            <p:nvPr/>
          </p:nvSpPr>
          <p:spPr>
            <a:xfrm>
              <a:off x="390526" y="1565052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6C1CD86B-0B38-41A3-A997-C1396A586974}"/>
                </a:ext>
              </a:extLst>
            </p:cNvPr>
            <p:cNvSpPr/>
            <p:nvPr/>
          </p:nvSpPr>
          <p:spPr>
            <a:xfrm>
              <a:off x="448628" y="1629822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C420655-3B9D-417A-9C92-1417D76885C7}"/>
                </a:ext>
              </a:extLst>
            </p:cNvPr>
            <p:cNvSpPr txBox="1"/>
            <p:nvPr/>
          </p:nvSpPr>
          <p:spPr>
            <a:xfrm>
              <a:off x="470960" y="1737445"/>
              <a:ext cx="4860394" cy="186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其实我也不知道这里该写点什么，要不就这样随便写一些吧，让它看上去能充实一些哈哈哈。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D086DF-E13F-467D-A9A7-8A0555ABBE97}"/>
              </a:ext>
            </a:extLst>
          </p:cNvPr>
          <p:cNvGrpSpPr/>
          <p:nvPr/>
        </p:nvGrpSpPr>
        <p:grpSpPr>
          <a:xfrm>
            <a:off x="678181" y="4141443"/>
            <a:ext cx="5079364" cy="2066033"/>
            <a:chOff x="390526" y="4141443"/>
            <a:chExt cx="5079364" cy="206603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7CBB6B0-9A19-4C58-9ADA-EEA726DE6490}"/>
                </a:ext>
              </a:extLst>
            </p:cNvPr>
            <p:cNvSpPr/>
            <p:nvPr/>
          </p:nvSpPr>
          <p:spPr>
            <a:xfrm>
              <a:off x="390526" y="4141443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AD94EC8-A218-427A-9409-2087701A65F4}"/>
                </a:ext>
              </a:extLst>
            </p:cNvPr>
            <p:cNvSpPr/>
            <p:nvPr/>
          </p:nvSpPr>
          <p:spPr>
            <a:xfrm>
              <a:off x="448628" y="4206213"/>
              <a:ext cx="5021262" cy="2001263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  <a:effectLst>
              <a:outerShdw blurRad="50800"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08001AD-8B54-49C9-88C2-A3D086152515}"/>
                </a:ext>
              </a:extLst>
            </p:cNvPr>
            <p:cNvSpPr txBox="1"/>
            <p:nvPr/>
          </p:nvSpPr>
          <p:spPr>
            <a:xfrm>
              <a:off x="470960" y="4313836"/>
              <a:ext cx="4860394" cy="1864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其实我也不知道这里该写点什么，要不就这样随便写一些吧，让它看上去能充实一些哈哈哈。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……</a:t>
              </a:r>
            </a:p>
          </p:txBody>
        </p:sp>
      </p:grp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591629-9D81-4EA1-A219-2DF32D217AF1}"/>
              </a:ext>
            </a:extLst>
          </p:cNvPr>
          <p:cNvGrpSpPr/>
          <p:nvPr/>
        </p:nvGrpSpPr>
        <p:grpSpPr>
          <a:xfrm>
            <a:off x="5530850" y="3334445"/>
            <a:ext cx="1130300" cy="1125736"/>
            <a:chOff x="5530850" y="2870200"/>
            <a:chExt cx="1130300" cy="112573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26E2E81-1A22-4DE9-880C-8329F9A92C56}"/>
                </a:ext>
              </a:extLst>
            </p:cNvPr>
            <p:cNvSpPr/>
            <p:nvPr/>
          </p:nvSpPr>
          <p:spPr>
            <a:xfrm>
              <a:off x="5530850" y="2870200"/>
              <a:ext cx="527050" cy="5270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EB3E26E-715F-4EAD-B980-3B411232E6E6}"/>
                </a:ext>
              </a:extLst>
            </p:cNvPr>
            <p:cNvSpPr/>
            <p:nvPr/>
          </p:nvSpPr>
          <p:spPr>
            <a:xfrm>
              <a:off x="6134100" y="2870200"/>
              <a:ext cx="527050" cy="5270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5ED72DB-FBF9-45F2-95DD-3B172D2552CC}"/>
                </a:ext>
              </a:extLst>
            </p:cNvPr>
            <p:cNvSpPr/>
            <p:nvPr/>
          </p:nvSpPr>
          <p:spPr>
            <a:xfrm>
              <a:off x="5530850" y="3468886"/>
              <a:ext cx="527050" cy="52705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34FB8F3-6116-47BE-A8F4-13A12F480B95}"/>
                </a:ext>
              </a:extLst>
            </p:cNvPr>
            <p:cNvSpPr/>
            <p:nvPr/>
          </p:nvSpPr>
          <p:spPr>
            <a:xfrm>
              <a:off x="6134100" y="3468886"/>
              <a:ext cx="527050" cy="5270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iconfont-1063-813697">
              <a:extLst>
                <a:ext uri="{FF2B5EF4-FFF2-40B4-BE49-F238E27FC236}">
                  <a16:creationId xmlns:a16="http://schemas.microsoft.com/office/drawing/2014/main" id="{CA87FADE-2854-4507-BD39-E97445F873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3562" y="2983210"/>
              <a:ext cx="301626" cy="301030"/>
            </a:xfrm>
            <a:custGeom>
              <a:avLst/>
              <a:gdLst>
                <a:gd name="T0" fmla="*/ 9477 w 10569"/>
                <a:gd name="T1" fmla="*/ 4343 h 10547"/>
                <a:gd name="T2" fmla="*/ 8617 w 10569"/>
                <a:gd name="T3" fmla="*/ 3420 h 10547"/>
                <a:gd name="T4" fmla="*/ 8281 w 10569"/>
                <a:gd name="T5" fmla="*/ 2745 h 10547"/>
                <a:gd name="T6" fmla="*/ 8025 w 10569"/>
                <a:gd name="T7" fmla="*/ 1448 h 10547"/>
                <a:gd name="T8" fmla="*/ 6015 w 10569"/>
                <a:gd name="T9" fmla="*/ 383 h 10547"/>
                <a:gd name="T10" fmla="*/ 5362 w 10569"/>
                <a:gd name="T11" fmla="*/ 687 h 10547"/>
                <a:gd name="T12" fmla="*/ 3239 w 10569"/>
                <a:gd name="T13" fmla="*/ 1032 h 10547"/>
                <a:gd name="T14" fmla="*/ 2640 w 10569"/>
                <a:gd name="T15" fmla="*/ 980 h 10547"/>
                <a:gd name="T16" fmla="*/ 1008 w 10569"/>
                <a:gd name="T17" fmla="*/ 2718 h 10547"/>
                <a:gd name="T18" fmla="*/ 1147 w 10569"/>
                <a:gd name="T19" fmla="*/ 3852 h 10547"/>
                <a:gd name="T20" fmla="*/ 985 w 10569"/>
                <a:gd name="T21" fmla="*/ 4777 h 10547"/>
                <a:gd name="T22" fmla="*/ 445 w 10569"/>
                <a:gd name="T23" fmla="*/ 5917 h 10547"/>
                <a:gd name="T24" fmla="*/ 1521 w 10569"/>
                <a:gd name="T25" fmla="*/ 7986 h 10547"/>
                <a:gd name="T26" fmla="*/ 2291 w 10569"/>
                <a:gd name="T27" fmla="*/ 8115 h 10547"/>
                <a:gd name="T28" fmla="*/ 3858 w 10569"/>
                <a:gd name="T29" fmla="*/ 8880 h 10547"/>
                <a:gd name="T30" fmla="*/ 4476 w 10569"/>
                <a:gd name="T31" fmla="*/ 9450 h 10547"/>
                <a:gd name="T32" fmla="*/ 6757 w 10569"/>
                <a:gd name="T33" fmla="*/ 9068 h 10547"/>
                <a:gd name="T34" fmla="*/ 9090 w 10569"/>
                <a:gd name="T35" fmla="*/ 6707 h 10547"/>
                <a:gd name="T36" fmla="*/ 9477 w 10569"/>
                <a:gd name="T37" fmla="*/ 4343 h 10547"/>
                <a:gd name="T38" fmla="*/ 8671 w 10569"/>
                <a:gd name="T39" fmla="*/ 5796 h 10547"/>
                <a:gd name="T40" fmla="*/ 7252 w 10569"/>
                <a:gd name="T41" fmla="*/ 6584 h 10547"/>
                <a:gd name="T42" fmla="*/ 6671 w 10569"/>
                <a:gd name="T43" fmla="*/ 7161 h 10547"/>
                <a:gd name="T44" fmla="*/ 5915 w 10569"/>
                <a:gd name="T45" fmla="*/ 8528 h 10547"/>
                <a:gd name="T46" fmla="*/ 5124 w 10569"/>
                <a:gd name="T47" fmla="*/ 8667 h 10547"/>
                <a:gd name="T48" fmla="*/ 4065 w 10569"/>
                <a:gd name="T49" fmla="*/ 7687 h 10547"/>
                <a:gd name="T50" fmla="*/ 3178 w 10569"/>
                <a:gd name="T51" fmla="*/ 7244 h 10547"/>
                <a:gd name="T52" fmla="*/ 1758 w 10569"/>
                <a:gd name="T53" fmla="*/ 6998 h 10547"/>
                <a:gd name="T54" fmla="*/ 1381 w 10569"/>
                <a:gd name="T55" fmla="*/ 6284 h 10547"/>
                <a:gd name="T56" fmla="*/ 2062 w 10569"/>
                <a:gd name="T57" fmla="*/ 4811 h 10547"/>
                <a:gd name="T58" fmla="*/ 2169 w 10569"/>
                <a:gd name="T59" fmla="*/ 4126 h 10547"/>
                <a:gd name="T60" fmla="*/ 2007 w 10569"/>
                <a:gd name="T61" fmla="*/ 2573 h 10547"/>
                <a:gd name="T62" fmla="*/ 2625 w 10569"/>
                <a:gd name="T63" fmla="*/ 1969 h 10547"/>
                <a:gd name="T64" fmla="*/ 4126 w 10569"/>
                <a:gd name="T65" fmla="*/ 2144 h 10547"/>
                <a:gd name="T66" fmla="*/ 4875 w 10569"/>
                <a:gd name="T67" fmla="*/ 2024 h 10547"/>
                <a:gd name="T68" fmla="*/ 6287 w 10569"/>
                <a:gd name="T69" fmla="*/ 1355 h 10547"/>
                <a:gd name="T70" fmla="*/ 7056 w 10569"/>
                <a:gd name="T71" fmla="*/ 1739 h 10547"/>
                <a:gd name="T72" fmla="*/ 7312 w 10569"/>
                <a:gd name="T73" fmla="*/ 3158 h 10547"/>
                <a:gd name="T74" fmla="*/ 7709 w 10569"/>
                <a:gd name="T75" fmla="*/ 3941 h 10547"/>
                <a:gd name="T76" fmla="*/ 8784 w 10569"/>
                <a:gd name="T77" fmla="*/ 5076 h 10547"/>
                <a:gd name="T78" fmla="*/ 8671 w 10569"/>
                <a:gd name="T79" fmla="*/ 5796 h 10547"/>
                <a:gd name="T80" fmla="*/ 10359 w 10569"/>
                <a:gd name="T81" fmla="*/ 9608 h 10547"/>
                <a:gd name="T82" fmla="*/ 9008 w 10569"/>
                <a:gd name="T83" fmla="*/ 8252 h 10547"/>
                <a:gd name="T84" fmla="*/ 8263 w 10569"/>
                <a:gd name="T85" fmla="*/ 8217 h 10547"/>
                <a:gd name="T86" fmla="*/ 8320 w 10569"/>
                <a:gd name="T87" fmla="*/ 8963 h 10547"/>
                <a:gd name="T88" fmla="*/ 9629 w 10569"/>
                <a:gd name="T89" fmla="*/ 10277 h 10547"/>
                <a:gd name="T90" fmla="*/ 10393 w 10569"/>
                <a:gd name="T91" fmla="*/ 10282 h 10547"/>
                <a:gd name="T92" fmla="*/ 10359 w 10569"/>
                <a:gd name="T93" fmla="*/ 9608 h 10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569" h="10547">
                  <a:moveTo>
                    <a:pt x="9477" y="4343"/>
                  </a:moveTo>
                  <a:cubicBezTo>
                    <a:pt x="9194" y="4031"/>
                    <a:pt x="8879" y="3747"/>
                    <a:pt x="8617" y="3420"/>
                  </a:cubicBezTo>
                  <a:cubicBezTo>
                    <a:pt x="8462" y="3227"/>
                    <a:pt x="8344" y="2984"/>
                    <a:pt x="8281" y="2745"/>
                  </a:cubicBezTo>
                  <a:cubicBezTo>
                    <a:pt x="8168" y="2320"/>
                    <a:pt x="8118" y="1879"/>
                    <a:pt x="8025" y="1448"/>
                  </a:cubicBezTo>
                  <a:cubicBezTo>
                    <a:pt x="7807" y="448"/>
                    <a:pt x="6958" y="0"/>
                    <a:pt x="6015" y="383"/>
                  </a:cubicBezTo>
                  <a:cubicBezTo>
                    <a:pt x="5793" y="473"/>
                    <a:pt x="5563" y="559"/>
                    <a:pt x="5362" y="687"/>
                  </a:cubicBezTo>
                  <a:cubicBezTo>
                    <a:pt x="4700" y="1109"/>
                    <a:pt x="4000" y="1222"/>
                    <a:pt x="3239" y="1032"/>
                  </a:cubicBezTo>
                  <a:cubicBezTo>
                    <a:pt x="3047" y="984"/>
                    <a:pt x="2840" y="996"/>
                    <a:pt x="2640" y="980"/>
                  </a:cubicBezTo>
                  <a:cubicBezTo>
                    <a:pt x="1503" y="908"/>
                    <a:pt x="875" y="1577"/>
                    <a:pt x="1008" y="2718"/>
                  </a:cubicBezTo>
                  <a:cubicBezTo>
                    <a:pt x="1052" y="3097"/>
                    <a:pt x="1088" y="3476"/>
                    <a:pt x="1147" y="3852"/>
                  </a:cubicBezTo>
                  <a:cubicBezTo>
                    <a:pt x="1199" y="4183"/>
                    <a:pt x="1143" y="4480"/>
                    <a:pt x="985" y="4777"/>
                  </a:cubicBezTo>
                  <a:cubicBezTo>
                    <a:pt x="788" y="5148"/>
                    <a:pt x="613" y="5532"/>
                    <a:pt x="445" y="5917"/>
                  </a:cubicBezTo>
                  <a:cubicBezTo>
                    <a:pt x="0" y="6936"/>
                    <a:pt x="443" y="7780"/>
                    <a:pt x="1521" y="7986"/>
                  </a:cubicBezTo>
                  <a:cubicBezTo>
                    <a:pt x="1777" y="8034"/>
                    <a:pt x="2033" y="8093"/>
                    <a:pt x="2291" y="8115"/>
                  </a:cubicBezTo>
                  <a:cubicBezTo>
                    <a:pt x="2914" y="8171"/>
                    <a:pt x="3444" y="8389"/>
                    <a:pt x="3858" y="8880"/>
                  </a:cubicBezTo>
                  <a:cubicBezTo>
                    <a:pt x="4038" y="9092"/>
                    <a:pt x="4265" y="9266"/>
                    <a:pt x="4476" y="9450"/>
                  </a:cubicBezTo>
                  <a:cubicBezTo>
                    <a:pt x="5333" y="10197"/>
                    <a:pt x="6260" y="10089"/>
                    <a:pt x="6757" y="9068"/>
                  </a:cubicBezTo>
                  <a:cubicBezTo>
                    <a:pt x="7279" y="7994"/>
                    <a:pt x="8002" y="7230"/>
                    <a:pt x="9090" y="6707"/>
                  </a:cubicBezTo>
                  <a:cubicBezTo>
                    <a:pt x="10167" y="6190"/>
                    <a:pt x="10276" y="5223"/>
                    <a:pt x="9477" y="4343"/>
                  </a:cubicBezTo>
                  <a:close/>
                  <a:moveTo>
                    <a:pt x="8671" y="5796"/>
                  </a:moveTo>
                  <a:cubicBezTo>
                    <a:pt x="8208" y="6075"/>
                    <a:pt x="7732" y="6334"/>
                    <a:pt x="7252" y="6584"/>
                  </a:cubicBezTo>
                  <a:cubicBezTo>
                    <a:pt x="6993" y="6719"/>
                    <a:pt x="6805" y="6896"/>
                    <a:pt x="6671" y="7161"/>
                  </a:cubicBezTo>
                  <a:cubicBezTo>
                    <a:pt x="6437" y="7626"/>
                    <a:pt x="6179" y="8079"/>
                    <a:pt x="5915" y="8528"/>
                  </a:cubicBezTo>
                  <a:cubicBezTo>
                    <a:pt x="5656" y="8969"/>
                    <a:pt x="5501" y="8996"/>
                    <a:pt x="5124" y="8667"/>
                  </a:cubicBezTo>
                  <a:cubicBezTo>
                    <a:pt x="4762" y="8351"/>
                    <a:pt x="4405" y="8027"/>
                    <a:pt x="4065" y="7687"/>
                  </a:cubicBezTo>
                  <a:cubicBezTo>
                    <a:pt x="3814" y="7436"/>
                    <a:pt x="3543" y="7283"/>
                    <a:pt x="3178" y="7244"/>
                  </a:cubicBezTo>
                  <a:cubicBezTo>
                    <a:pt x="2702" y="7194"/>
                    <a:pt x="2229" y="7093"/>
                    <a:pt x="1758" y="6998"/>
                  </a:cubicBezTo>
                  <a:cubicBezTo>
                    <a:pt x="1273" y="6900"/>
                    <a:pt x="1183" y="6735"/>
                    <a:pt x="1381" y="6284"/>
                  </a:cubicBezTo>
                  <a:cubicBezTo>
                    <a:pt x="1598" y="5788"/>
                    <a:pt x="1857" y="5311"/>
                    <a:pt x="2062" y="4811"/>
                  </a:cubicBezTo>
                  <a:cubicBezTo>
                    <a:pt x="2148" y="4602"/>
                    <a:pt x="2182" y="4353"/>
                    <a:pt x="2169" y="4126"/>
                  </a:cubicBezTo>
                  <a:cubicBezTo>
                    <a:pt x="2137" y="3607"/>
                    <a:pt x="2045" y="3092"/>
                    <a:pt x="2007" y="2573"/>
                  </a:cubicBezTo>
                  <a:cubicBezTo>
                    <a:pt x="1970" y="2070"/>
                    <a:pt x="2091" y="1958"/>
                    <a:pt x="2625" y="1969"/>
                  </a:cubicBezTo>
                  <a:cubicBezTo>
                    <a:pt x="3092" y="2021"/>
                    <a:pt x="3612" y="2061"/>
                    <a:pt x="4126" y="2144"/>
                  </a:cubicBezTo>
                  <a:cubicBezTo>
                    <a:pt x="4400" y="2188"/>
                    <a:pt x="4633" y="2146"/>
                    <a:pt x="4875" y="2024"/>
                  </a:cubicBezTo>
                  <a:cubicBezTo>
                    <a:pt x="5340" y="1789"/>
                    <a:pt x="5811" y="1566"/>
                    <a:pt x="6287" y="1355"/>
                  </a:cubicBezTo>
                  <a:cubicBezTo>
                    <a:pt x="6762" y="1145"/>
                    <a:pt x="6950" y="1239"/>
                    <a:pt x="7056" y="1739"/>
                  </a:cubicBezTo>
                  <a:cubicBezTo>
                    <a:pt x="7155" y="2209"/>
                    <a:pt x="7245" y="2682"/>
                    <a:pt x="7312" y="3158"/>
                  </a:cubicBezTo>
                  <a:cubicBezTo>
                    <a:pt x="7357" y="3472"/>
                    <a:pt x="7485" y="3719"/>
                    <a:pt x="7709" y="3941"/>
                  </a:cubicBezTo>
                  <a:cubicBezTo>
                    <a:pt x="8079" y="4308"/>
                    <a:pt x="8440" y="4685"/>
                    <a:pt x="8784" y="5076"/>
                  </a:cubicBezTo>
                  <a:cubicBezTo>
                    <a:pt x="9066" y="5396"/>
                    <a:pt x="9039" y="5573"/>
                    <a:pt x="8671" y="5796"/>
                  </a:cubicBezTo>
                  <a:close/>
                  <a:moveTo>
                    <a:pt x="10359" y="9608"/>
                  </a:moveTo>
                  <a:cubicBezTo>
                    <a:pt x="9915" y="9150"/>
                    <a:pt x="9470" y="8692"/>
                    <a:pt x="9008" y="8252"/>
                  </a:cubicBezTo>
                  <a:cubicBezTo>
                    <a:pt x="8755" y="8012"/>
                    <a:pt x="8456" y="8017"/>
                    <a:pt x="8263" y="8217"/>
                  </a:cubicBezTo>
                  <a:cubicBezTo>
                    <a:pt x="8072" y="8415"/>
                    <a:pt x="8077" y="8707"/>
                    <a:pt x="8320" y="8963"/>
                  </a:cubicBezTo>
                  <a:cubicBezTo>
                    <a:pt x="8745" y="9412"/>
                    <a:pt x="9185" y="9847"/>
                    <a:pt x="9629" y="10277"/>
                  </a:cubicBezTo>
                  <a:cubicBezTo>
                    <a:pt x="9724" y="10369"/>
                    <a:pt x="10128" y="10547"/>
                    <a:pt x="10393" y="10282"/>
                  </a:cubicBezTo>
                  <a:cubicBezTo>
                    <a:pt x="10569" y="10106"/>
                    <a:pt x="10527" y="9781"/>
                    <a:pt x="10359" y="96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64" name="iconfont-10043-4933454">
              <a:extLst>
                <a:ext uri="{FF2B5EF4-FFF2-40B4-BE49-F238E27FC236}">
                  <a16:creationId xmlns:a16="http://schemas.microsoft.com/office/drawing/2014/main" id="{16737B78-6CBB-4991-93AC-F38DE21A1D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49987" y="2984690"/>
              <a:ext cx="298452" cy="310388"/>
            </a:xfrm>
            <a:custGeom>
              <a:avLst/>
              <a:gdLst>
                <a:gd name="T0" fmla="*/ 4000 w 10000"/>
                <a:gd name="T1" fmla="*/ 6400 h 10400"/>
                <a:gd name="T2" fmla="*/ 2400 w 10000"/>
                <a:gd name="T3" fmla="*/ 6400 h 10400"/>
                <a:gd name="T4" fmla="*/ 2000 w 10000"/>
                <a:gd name="T5" fmla="*/ 6800 h 10400"/>
                <a:gd name="T6" fmla="*/ 2400 w 10000"/>
                <a:gd name="T7" fmla="*/ 7200 h 10400"/>
                <a:gd name="T8" fmla="*/ 4000 w 10000"/>
                <a:gd name="T9" fmla="*/ 7200 h 10400"/>
                <a:gd name="T10" fmla="*/ 4400 w 10000"/>
                <a:gd name="T11" fmla="*/ 6800 h 10400"/>
                <a:gd name="T12" fmla="*/ 4000 w 10000"/>
                <a:gd name="T13" fmla="*/ 6400 h 10400"/>
                <a:gd name="T14" fmla="*/ 6000 w 10000"/>
                <a:gd name="T15" fmla="*/ 4400 h 10400"/>
                <a:gd name="T16" fmla="*/ 2400 w 10000"/>
                <a:gd name="T17" fmla="*/ 4400 h 10400"/>
                <a:gd name="T18" fmla="*/ 2000 w 10000"/>
                <a:gd name="T19" fmla="*/ 4800 h 10400"/>
                <a:gd name="T20" fmla="*/ 2400 w 10000"/>
                <a:gd name="T21" fmla="*/ 5200 h 10400"/>
                <a:gd name="T22" fmla="*/ 6000 w 10000"/>
                <a:gd name="T23" fmla="*/ 5200 h 10400"/>
                <a:gd name="T24" fmla="*/ 6400 w 10000"/>
                <a:gd name="T25" fmla="*/ 4800 h 10400"/>
                <a:gd name="T26" fmla="*/ 6000 w 10000"/>
                <a:gd name="T27" fmla="*/ 4400 h 10400"/>
                <a:gd name="T28" fmla="*/ 6000 w 10000"/>
                <a:gd name="T29" fmla="*/ 2400 h 10400"/>
                <a:gd name="T30" fmla="*/ 2400 w 10000"/>
                <a:gd name="T31" fmla="*/ 2400 h 10400"/>
                <a:gd name="T32" fmla="*/ 2000 w 10000"/>
                <a:gd name="T33" fmla="*/ 2800 h 10400"/>
                <a:gd name="T34" fmla="*/ 2400 w 10000"/>
                <a:gd name="T35" fmla="*/ 3200 h 10400"/>
                <a:gd name="T36" fmla="*/ 6000 w 10000"/>
                <a:gd name="T37" fmla="*/ 3200 h 10400"/>
                <a:gd name="T38" fmla="*/ 6400 w 10000"/>
                <a:gd name="T39" fmla="*/ 2800 h 10400"/>
                <a:gd name="T40" fmla="*/ 6000 w 10000"/>
                <a:gd name="T41" fmla="*/ 2400 h 10400"/>
                <a:gd name="T42" fmla="*/ 8400 w 10000"/>
                <a:gd name="T43" fmla="*/ 2000 h 10400"/>
                <a:gd name="T44" fmla="*/ 8400 w 10000"/>
                <a:gd name="T45" fmla="*/ 1600 h 10400"/>
                <a:gd name="T46" fmla="*/ 6800 w 10000"/>
                <a:gd name="T47" fmla="*/ 0 h 10400"/>
                <a:gd name="T48" fmla="*/ 1600 w 10000"/>
                <a:gd name="T49" fmla="*/ 0 h 10400"/>
                <a:gd name="T50" fmla="*/ 0 w 10000"/>
                <a:gd name="T51" fmla="*/ 1600 h 10400"/>
                <a:gd name="T52" fmla="*/ 0 w 10000"/>
                <a:gd name="T53" fmla="*/ 8800 h 10400"/>
                <a:gd name="T54" fmla="*/ 1600 w 10000"/>
                <a:gd name="T55" fmla="*/ 10400 h 10400"/>
                <a:gd name="T56" fmla="*/ 8400 w 10000"/>
                <a:gd name="T57" fmla="*/ 10400 h 10400"/>
                <a:gd name="T58" fmla="*/ 10000 w 10000"/>
                <a:gd name="T59" fmla="*/ 8800 h 10400"/>
                <a:gd name="T60" fmla="*/ 10000 w 10000"/>
                <a:gd name="T61" fmla="*/ 3600 h 10400"/>
                <a:gd name="T62" fmla="*/ 8400 w 10000"/>
                <a:gd name="T63" fmla="*/ 2000 h 10400"/>
                <a:gd name="T64" fmla="*/ 9200 w 10000"/>
                <a:gd name="T65" fmla="*/ 8800 h 10400"/>
                <a:gd name="T66" fmla="*/ 8400 w 10000"/>
                <a:gd name="T67" fmla="*/ 9600 h 10400"/>
                <a:gd name="T68" fmla="*/ 1600 w 10000"/>
                <a:gd name="T69" fmla="*/ 9600 h 10400"/>
                <a:gd name="T70" fmla="*/ 800 w 10000"/>
                <a:gd name="T71" fmla="*/ 8800 h 10400"/>
                <a:gd name="T72" fmla="*/ 800 w 10000"/>
                <a:gd name="T73" fmla="*/ 1600 h 10400"/>
                <a:gd name="T74" fmla="*/ 1600 w 10000"/>
                <a:gd name="T75" fmla="*/ 800 h 10400"/>
                <a:gd name="T76" fmla="*/ 6800 w 10000"/>
                <a:gd name="T77" fmla="*/ 800 h 10400"/>
                <a:gd name="T78" fmla="*/ 7600 w 10000"/>
                <a:gd name="T79" fmla="*/ 1600 h 10400"/>
                <a:gd name="T80" fmla="*/ 7600 w 10000"/>
                <a:gd name="T81" fmla="*/ 7600 h 10400"/>
                <a:gd name="T82" fmla="*/ 8000 w 10000"/>
                <a:gd name="T83" fmla="*/ 8000 h 10400"/>
                <a:gd name="T84" fmla="*/ 8400 w 10000"/>
                <a:gd name="T85" fmla="*/ 7600 h 10400"/>
                <a:gd name="T86" fmla="*/ 8400 w 10000"/>
                <a:gd name="T87" fmla="*/ 2800 h 10400"/>
                <a:gd name="T88" fmla="*/ 9200 w 10000"/>
                <a:gd name="T89" fmla="*/ 3600 h 10400"/>
                <a:gd name="T90" fmla="*/ 9200 w 10000"/>
                <a:gd name="T91" fmla="*/ 8800 h 10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00" h="10400">
                  <a:moveTo>
                    <a:pt x="4000" y="6400"/>
                  </a:moveTo>
                  <a:lnTo>
                    <a:pt x="2400" y="6400"/>
                  </a:lnTo>
                  <a:cubicBezTo>
                    <a:pt x="2180" y="6400"/>
                    <a:pt x="2000" y="6580"/>
                    <a:pt x="2000" y="6800"/>
                  </a:cubicBezTo>
                  <a:cubicBezTo>
                    <a:pt x="2000" y="7020"/>
                    <a:pt x="2180" y="7200"/>
                    <a:pt x="2400" y="7200"/>
                  </a:cubicBezTo>
                  <a:lnTo>
                    <a:pt x="4000" y="7200"/>
                  </a:lnTo>
                  <a:cubicBezTo>
                    <a:pt x="4220" y="7200"/>
                    <a:pt x="4400" y="7020"/>
                    <a:pt x="4400" y="6800"/>
                  </a:cubicBezTo>
                  <a:cubicBezTo>
                    <a:pt x="4400" y="6580"/>
                    <a:pt x="4220" y="6400"/>
                    <a:pt x="4000" y="6400"/>
                  </a:cubicBezTo>
                  <a:close/>
                  <a:moveTo>
                    <a:pt x="6000" y="4400"/>
                  </a:moveTo>
                  <a:lnTo>
                    <a:pt x="2400" y="4400"/>
                  </a:lnTo>
                  <a:cubicBezTo>
                    <a:pt x="2180" y="4400"/>
                    <a:pt x="2000" y="4580"/>
                    <a:pt x="2000" y="4800"/>
                  </a:cubicBezTo>
                  <a:cubicBezTo>
                    <a:pt x="2000" y="5020"/>
                    <a:pt x="2180" y="5200"/>
                    <a:pt x="2400" y="5200"/>
                  </a:cubicBezTo>
                  <a:lnTo>
                    <a:pt x="6000" y="5200"/>
                  </a:lnTo>
                  <a:cubicBezTo>
                    <a:pt x="6220" y="5200"/>
                    <a:pt x="6400" y="5020"/>
                    <a:pt x="6400" y="4800"/>
                  </a:cubicBezTo>
                  <a:cubicBezTo>
                    <a:pt x="6400" y="4580"/>
                    <a:pt x="6220" y="4400"/>
                    <a:pt x="6000" y="4400"/>
                  </a:cubicBezTo>
                  <a:close/>
                  <a:moveTo>
                    <a:pt x="6000" y="2400"/>
                  </a:moveTo>
                  <a:lnTo>
                    <a:pt x="2400" y="2400"/>
                  </a:lnTo>
                  <a:cubicBezTo>
                    <a:pt x="2180" y="2400"/>
                    <a:pt x="2000" y="2580"/>
                    <a:pt x="2000" y="2800"/>
                  </a:cubicBezTo>
                  <a:cubicBezTo>
                    <a:pt x="2000" y="3020"/>
                    <a:pt x="2180" y="3200"/>
                    <a:pt x="2400" y="3200"/>
                  </a:cubicBezTo>
                  <a:lnTo>
                    <a:pt x="6000" y="3200"/>
                  </a:lnTo>
                  <a:cubicBezTo>
                    <a:pt x="6220" y="3200"/>
                    <a:pt x="6400" y="3020"/>
                    <a:pt x="6400" y="2800"/>
                  </a:cubicBezTo>
                  <a:cubicBezTo>
                    <a:pt x="6400" y="2580"/>
                    <a:pt x="6220" y="2400"/>
                    <a:pt x="6000" y="2400"/>
                  </a:cubicBezTo>
                  <a:close/>
                  <a:moveTo>
                    <a:pt x="8400" y="2000"/>
                  </a:moveTo>
                  <a:lnTo>
                    <a:pt x="8400" y="1600"/>
                  </a:lnTo>
                  <a:cubicBezTo>
                    <a:pt x="8400" y="720"/>
                    <a:pt x="7680" y="0"/>
                    <a:pt x="6800" y="0"/>
                  </a:cubicBezTo>
                  <a:lnTo>
                    <a:pt x="1600" y="0"/>
                  </a:lnTo>
                  <a:cubicBezTo>
                    <a:pt x="720" y="0"/>
                    <a:pt x="0" y="720"/>
                    <a:pt x="0" y="1600"/>
                  </a:cubicBezTo>
                  <a:lnTo>
                    <a:pt x="0" y="8800"/>
                  </a:lnTo>
                  <a:cubicBezTo>
                    <a:pt x="0" y="9680"/>
                    <a:pt x="720" y="10400"/>
                    <a:pt x="1600" y="10400"/>
                  </a:cubicBezTo>
                  <a:lnTo>
                    <a:pt x="8400" y="10400"/>
                  </a:lnTo>
                  <a:cubicBezTo>
                    <a:pt x="9280" y="10400"/>
                    <a:pt x="10000" y="9680"/>
                    <a:pt x="10000" y="8800"/>
                  </a:cubicBezTo>
                  <a:lnTo>
                    <a:pt x="10000" y="3600"/>
                  </a:lnTo>
                  <a:cubicBezTo>
                    <a:pt x="10000" y="2720"/>
                    <a:pt x="9280" y="2000"/>
                    <a:pt x="8400" y="2000"/>
                  </a:cubicBezTo>
                  <a:close/>
                  <a:moveTo>
                    <a:pt x="9200" y="8800"/>
                  </a:moveTo>
                  <a:cubicBezTo>
                    <a:pt x="9200" y="9240"/>
                    <a:pt x="8840" y="9600"/>
                    <a:pt x="8400" y="9600"/>
                  </a:cubicBezTo>
                  <a:lnTo>
                    <a:pt x="1600" y="9600"/>
                  </a:lnTo>
                  <a:cubicBezTo>
                    <a:pt x="1160" y="9600"/>
                    <a:pt x="800" y="9240"/>
                    <a:pt x="800" y="8800"/>
                  </a:cubicBezTo>
                  <a:lnTo>
                    <a:pt x="800" y="1600"/>
                  </a:lnTo>
                  <a:cubicBezTo>
                    <a:pt x="800" y="1160"/>
                    <a:pt x="1160" y="800"/>
                    <a:pt x="1600" y="800"/>
                  </a:cubicBezTo>
                  <a:lnTo>
                    <a:pt x="6800" y="800"/>
                  </a:lnTo>
                  <a:cubicBezTo>
                    <a:pt x="7240" y="800"/>
                    <a:pt x="7600" y="1160"/>
                    <a:pt x="7600" y="1600"/>
                  </a:cubicBezTo>
                  <a:lnTo>
                    <a:pt x="7600" y="7600"/>
                  </a:lnTo>
                  <a:cubicBezTo>
                    <a:pt x="7600" y="7820"/>
                    <a:pt x="7780" y="8000"/>
                    <a:pt x="8000" y="8000"/>
                  </a:cubicBezTo>
                  <a:cubicBezTo>
                    <a:pt x="8220" y="8000"/>
                    <a:pt x="8400" y="7820"/>
                    <a:pt x="8400" y="7600"/>
                  </a:cubicBezTo>
                  <a:lnTo>
                    <a:pt x="8400" y="2800"/>
                  </a:lnTo>
                  <a:cubicBezTo>
                    <a:pt x="8840" y="2800"/>
                    <a:pt x="9200" y="3160"/>
                    <a:pt x="9200" y="3600"/>
                  </a:cubicBezTo>
                  <a:lnTo>
                    <a:pt x="9200" y="88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4" name="iconfont-10043-4933446">
              <a:extLst>
                <a:ext uri="{FF2B5EF4-FFF2-40B4-BE49-F238E27FC236}">
                  <a16:creationId xmlns:a16="http://schemas.microsoft.com/office/drawing/2014/main" id="{7B57CF1C-C55B-4800-9212-EA13806309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65744" y="3613307"/>
              <a:ext cx="257262" cy="238208"/>
            </a:xfrm>
            <a:custGeom>
              <a:avLst/>
              <a:gdLst>
                <a:gd name="T0" fmla="*/ 10400 w 10800"/>
                <a:gd name="T1" fmla="*/ 9200 h 10000"/>
                <a:gd name="T2" fmla="*/ 800 w 10800"/>
                <a:gd name="T3" fmla="*/ 9200 h 10000"/>
                <a:gd name="T4" fmla="*/ 800 w 10800"/>
                <a:gd name="T5" fmla="*/ 400 h 10000"/>
                <a:gd name="T6" fmla="*/ 400 w 10800"/>
                <a:gd name="T7" fmla="*/ 0 h 10000"/>
                <a:gd name="T8" fmla="*/ 0 w 10800"/>
                <a:gd name="T9" fmla="*/ 400 h 10000"/>
                <a:gd name="T10" fmla="*/ 0 w 10800"/>
                <a:gd name="T11" fmla="*/ 9600 h 10000"/>
                <a:gd name="T12" fmla="*/ 400 w 10800"/>
                <a:gd name="T13" fmla="*/ 10000 h 10000"/>
                <a:gd name="T14" fmla="*/ 10400 w 10800"/>
                <a:gd name="T15" fmla="*/ 10000 h 10000"/>
                <a:gd name="T16" fmla="*/ 10800 w 10800"/>
                <a:gd name="T17" fmla="*/ 9600 h 10000"/>
                <a:gd name="T18" fmla="*/ 10400 w 10800"/>
                <a:gd name="T19" fmla="*/ 9200 h 10000"/>
                <a:gd name="T20" fmla="*/ 2080 w 10800"/>
                <a:gd name="T21" fmla="*/ 6560 h 10000"/>
                <a:gd name="T22" fmla="*/ 4500 w 10800"/>
                <a:gd name="T23" fmla="*/ 4140 h 10000"/>
                <a:gd name="T24" fmla="*/ 6480 w 10800"/>
                <a:gd name="T25" fmla="*/ 6120 h 10000"/>
                <a:gd name="T26" fmla="*/ 6780 w 10800"/>
                <a:gd name="T27" fmla="*/ 6240 h 10000"/>
                <a:gd name="T28" fmla="*/ 7060 w 10800"/>
                <a:gd name="T29" fmla="*/ 6120 h 10000"/>
                <a:gd name="T30" fmla="*/ 10520 w 10800"/>
                <a:gd name="T31" fmla="*/ 2640 h 10000"/>
                <a:gd name="T32" fmla="*/ 10520 w 10800"/>
                <a:gd name="T33" fmla="*/ 2100 h 10000"/>
                <a:gd name="T34" fmla="*/ 9980 w 10800"/>
                <a:gd name="T35" fmla="*/ 2100 h 10000"/>
                <a:gd name="T36" fmla="*/ 6800 w 10800"/>
                <a:gd name="T37" fmla="*/ 5300 h 10000"/>
                <a:gd name="T38" fmla="*/ 4800 w 10800"/>
                <a:gd name="T39" fmla="*/ 3300 h 10000"/>
                <a:gd name="T40" fmla="*/ 4500 w 10800"/>
                <a:gd name="T41" fmla="*/ 3200 h 10000"/>
                <a:gd name="T42" fmla="*/ 4220 w 10800"/>
                <a:gd name="T43" fmla="*/ 3320 h 10000"/>
                <a:gd name="T44" fmla="*/ 1520 w 10800"/>
                <a:gd name="T45" fmla="*/ 6000 h 10000"/>
                <a:gd name="T46" fmla="*/ 1520 w 10800"/>
                <a:gd name="T47" fmla="*/ 6560 h 10000"/>
                <a:gd name="T48" fmla="*/ 2080 w 10800"/>
                <a:gd name="T49" fmla="*/ 6560 h 1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00" h="10000">
                  <a:moveTo>
                    <a:pt x="10400" y="9200"/>
                  </a:moveTo>
                  <a:lnTo>
                    <a:pt x="800" y="9200"/>
                  </a:lnTo>
                  <a:lnTo>
                    <a:pt x="800" y="400"/>
                  </a:lnTo>
                  <a:cubicBezTo>
                    <a:pt x="800" y="180"/>
                    <a:pt x="620" y="0"/>
                    <a:pt x="400" y="0"/>
                  </a:cubicBezTo>
                  <a:cubicBezTo>
                    <a:pt x="180" y="0"/>
                    <a:pt x="0" y="180"/>
                    <a:pt x="0" y="400"/>
                  </a:cubicBezTo>
                  <a:lnTo>
                    <a:pt x="0" y="9600"/>
                  </a:lnTo>
                  <a:cubicBezTo>
                    <a:pt x="0" y="9820"/>
                    <a:pt x="180" y="10000"/>
                    <a:pt x="400" y="10000"/>
                  </a:cubicBezTo>
                  <a:lnTo>
                    <a:pt x="10400" y="10000"/>
                  </a:lnTo>
                  <a:cubicBezTo>
                    <a:pt x="10620" y="10000"/>
                    <a:pt x="10800" y="9820"/>
                    <a:pt x="10800" y="9600"/>
                  </a:cubicBezTo>
                  <a:cubicBezTo>
                    <a:pt x="10800" y="9380"/>
                    <a:pt x="10620" y="9200"/>
                    <a:pt x="10400" y="9200"/>
                  </a:cubicBezTo>
                  <a:close/>
                  <a:moveTo>
                    <a:pt x="2080" y="6560"/>
                  </a:moveTo>
                  <a:lnTo>
                    <a:pt x="4500" y="4140"/>
                  </a:lnTo>
                  <a:lnTo>
                    <a:pt x="6480" y="6120"/>
                  </a:lnTo>
                  <a:cubicBezTo>
                    <a:pt x="6560" y="6200"/>
                    <a:pt x="6680" y="6240"/>
                    <a:pt x="6780" y="6240"/>
                  </a:cubicBezTo>
                  <a:cubicBezTo>
                    <a:pt x="6880" y="6240"/>
                    <a:pt x="6980" y="6200"/>
                    <a:pt x="7060" y="6120"/>
                  </a:cubicBezTo>
                  <a:lnTo>
                    <a:pt x="10520" y="2640"/>
                  </a:lnTo>
                  <a:cubicBezTo>
                    <a:pt x="10660" y="2480"/>
                    <a:pt x="10660" y="2240"/>
                    <a:pt x="10520" y="2100"/>
                  </a:cubicBezTo>
                  <a:cubicBezTo>
                    <a:pt x="10380" y="1960"/>
                    <a:pt x="10120" y="1940"/>
                    <a:pt x="9980" y="2100"/>
                  </a:cubicBezTo>
                  <a:lnTo>
                    <a:pt x="6800" y="5300"/>
                  </a:lnTo>
                  <a:lnTo>
                    <a:pt x="4800" y="3300"/>
                  </a:lnTo>
                  <a:cubicBezTo>
                    <a:pt x="4700" y="3240"/>
                    <a:pt x="4600" y="3200"/>
                    <a:pt x="4500" y="3200"/>
                  </a:cubicBezTo>
                  <a:cubicBezTo>
                    <a:pt x="4400" y="3200"/>
                    <a:pt x="4300" y="3240"/>
                    <a:pt x="4220" y="3320"/>
                  </a:cubicBezTo>
                  <a:lnTo>
                    <a:pt x="1520" y="6000"/>
                  </a:lnTo>
                  <a:cubicBezTo>
                    <a:pt x="1360" y="6160"/>
                    <a:pt x="1360" y="6400"/>
                    <a:pt x="1520" y="6560"/>
                  </a:cubicBezTo>
                  <a:cubicBezTo>
                    <a:pt x="1680" y="6720"/>
                    <a:pt x="1920" y="6720"/>
                    <a:pt x="2080" y="65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1" name="iconfont-1063-813696">
              <a:extLst>
                <a:ext uri="{FF2B5EF4-FFF2-40B4-BE49-F238E27FC236}">
                  <a16:creationId xmlns:a16="http://schemas.microsoft.com/office/drawing/2014/main" id="{B887DA0C-57B2-4521-8BD2-9474D2FD4C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86896" y="3592554"/>
              <a:ext cx="221458" cy="279714"/>
            </a:xfrm>
            <a:custGeom>
              <a:avLst/>
              <a:gdLst>
                <a:gd name="T0" fmla="*/ 9274 w 9970"/>
                <a:gd name="T1" fmla="*/ 5486 h 12592"/>
                <a:gd name="T2" fmla="*/ 2216 w 9970"/>
                <a:gd name="T3" fmla="*/ 5475 h 12592"/>
                <a:gd name="T4" fmla="*/ 2770 w 9970"/>
                <a:gd name="T5" fmla="*/ 2189 h 12592"/>
                <a:gd name="T6" fmla="*/ 4985 w 9970"/>
                <a:gd name="T7" fmla="*/ 1095 h 12592"/>
                <a:gd name="T8" fmla="*/ 7755 w 9970"/>
                <a:gd name="T9" fmla="*/ 3285 h 12592"/>
                <a:gd name="T10" fmla="*/ 8309 w 9970"/>
                <a:gd name="T11" fmla="*/ 3832 h 12592"/>
                <a:gd name="T12" fmla="*/ 8863 w 9970"/>
                <a:gd name="T13" fmla="*/ 2737 h 12592"/>
                <a:gd name="T14" fmla="*/ 4985 w 9970"/>
                <a:gd name="T15" fmla="*/ 0 h 12592"/>
                <a:gd name="T16" fmla="*/ 2216 w 9970"/>
                <a:gd name="T17" fmla="*/ 1095 h 12592"/>
                <a:gd name="T18" fmla="*/ 1108 w 9970"/>
                <a:gd name="T19" fmla="*/ 5475 h 12592"/>
                <a:gd name="T20" fmla="*/ 696 w 9970"/>
                <a:gd name="T21" fmla="*/ 5486 h 12592"/>
                <a:gd name="T22" fmla="*/ 0 w 9970"/>
                <a:gd name="T23" fmla="*/ 6165 h 12592"/>
                <a:gd name="T24" fmla="*/ 0 w 9970"/>
                <a:gd name="T25" fmla="*/ 11912 h 12592"/>
                <a:gd name="T26" fmla="*/ 696 w 9970"/>
                <a:gd name="T27" fmla="*/ 12592 h 12592"/>
                <a:gd name="T28" fmla="*/ 9274 w 9970"/>
                <a:gd name="T29" fmla="*/ 12592 h 12592"/>
                <a:gd name="T30" fmla="*/ 9970 w 9970"/>
                <a:gd name="T31" fmla="*/ 11912 h 12592"/>
                <a:gd name="T32" fmla="*/ 9970 w 9970"/>
                <a:gd name="T33" fmla="*/ 6165 h 12592"/>
                <a:gd name="T34" fmla="*/ 9274 w 9970"/>
                <a:gd name="T35" fmla="*/ 5486 h 12592"/>
                <a:gd name="T36" fmla="*/ 9274 w 9970"/>
                <a:gd name="T37" fmla="*/ 5486 h 12592"/>
                <a:gd name="T38" fmla="*/ 8880 w 9970"/>
                <a:gd name="T39" fmla="*/ 10945 h 12592"/>
                <a:gd name="T40" fmla="*/ 8717 w 9970"/>
                <a:gd name="T41" fmla="*/ 11333 h 12592"/>
                <a:gd name="T42" fmla="*/ 8325 w 9970"/>
                <a:gd name="T43" fmla="*/ 11494 h 12592"/>
                <a:gd name="T44" fmla="*/ 1665 w 9970"/>
                <a:gd name="T45" fmla="*/ 11494 h 12592"/>
                <a:gd name="T46" fmla="*/ 1274 w 9970"/>
                <a:gd name="T47" fmla="*/ 11333 h 12592"/>
                <a:gd name="T48" fmla="*/ 1110 w 9970"/>
                <a:gd name="T49" fmla="*/ 10945 h 12592"/>
                <a:gd name="T50" fmla="*/ 1110 w 9970"/>
                <a:gd name="T51" fmla="*/ 7106 h 12592"/>
                <a:gd name="T52" fmla="*/ 1665 w 9970"/>
                <a:gd name="T53" fmla="*/ 6558 h 12592"/>
                <a:gd name="T54" fmla="*/ 8325 w 9970"/>
                <a:gd name="T55" fmla="*/ 6558 h 12592"/>
                <a:gd name="T56" fmla="*/ 8880 w 9970"/>
                <a:gd name="T57" fmla="*/ 7106 h 12592"/>
                <a:gd name="T58" fmla="*/ 8880 w 9970"/>
                <a:gd name="T59" fmla="*/ 10945 h 12592"/>
                <a:gd name="T60" fmla="*/ 8880 w 9970"/>
                <a:gd name="T61" fmla="*/ 10945 h 1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70" h="12592">
                  <a:moveTo>
                    <a:pt x="9274" y="5486"/>
                  </a:moveTo>
                  <a:lnTo>
                    <a:pt x="2216" y="5475"/>
                  </a:lnTo>
                  <a:cubicBezTo>
                    <a:pt x="2213" y="4533"/>
                    <a:pt x="1957" y="3075"/>
                    <a:pt x="2770" y="2189"/>
                  </a:cubicBezTo>
                  <a:cubicBezTo>
                    <a:pt x="3264" y="1650"/>
                    <a:pt x="4097" y="1095"/>
                    <a:pt x="4985" y="1095"/>
                  </a:cubicBezTo>
                  <a:cubicBezTo>
                    <a:pt x="6298" y="1095"/>
                    <a:pt x="7280" y="2073"/>
                    <a:pt x="7755" y="3285"/>
                  </a:cubicBezTo>
                  <a:cubicBezTo>
                    <a:pt x="7893" y="3634"/>
                    <a:pt x="8015" y="3822"/>
                    <a:pt x="8309" y="3832"/>
                  </a:cubicBezTo>
                  <a:cubicBezTo>
                    <a:pt x="9045" y="3854"/>
                    <a:pt x="9000" y="3086"/>
                    <a:pt x="8863" y="2737"/>
                  </a:cubicBezTo>
                  <a:cubicBezTo>
                    <a:pt x="8176" y="988"/>
                    <a:pt x="6888" y="0"/>
                    <a:pt x="4985" y="0"/>
                  </a:cubicBezTo>
                  <a:cubicBezTo>
                    <a:pt x="3692" y="0"/>
                    <a:pt x="2980" y="262"/>
                    <a:pt x="2216" y="1095"/>
                  </a:cubicBezTo>
                  <a:cubicBezTo>
                    <a:pt x="1048" y="2367"/>
                    <a:pt x="1105" y="4424"/>
                    <a:pt x="1108" y="5475"/>
                  </a:cubicBezTo>
                  <a:lnTo>
                    <a:pt x="696" y="5486"/>
                  </a:lnTo>
                  <a:cubicBezTo>
                    <a:pt x="311" y="5486"/>
                    <a:pt x="0" y="5791"/>
                    <a:pt x="0" y="6165"/>
                  </a:cubicBezTo>
                  <a:lnTo>
                    <a:pt x="0" y="11912"/>
                  </a:lnTo>
                  <a:cubicBezTo>
                    <a:pt x="0" y="12289"/>
                    <a:pt x="312" y="12592"/>
                    <a:pt x="696" y="12592"/>
                  </a:cubicBezTo>
                  <a:lnTo>
                    <a:pt x="9274" y="12592"/>
                  </a:lnTo>
                  <a:cubicBezTo>
                    <a:pt x="9658" y="12592"/>
                    <a:pt x="9970" y="12288"/>
                    <a:pt x="9970" y="11912"/>
                  </a:cubicBezTo>
                  <a:lnTo>
                    <a:pt x="9970" y="6165"/>
                  </a:lnTo>
                  <a:cubicBezTo>
                    <a:pt x="9970" y="5790"/>
                    <a:pt x="9659" y="5486"/>
                    <a:pt x="9274" y="5486"/>
                  </a:cubicBezTo>
                  <a:lnTo>
                    <a:pt x="9274" y="5486"/>
                  </a:lnTo>
                  <a:close/>
                  <a:moveTo>
                    <a:pt x="8880" y="10945"/>
                  </a:moveTo>
                  <a:cubicBezTo>
                    <a:pt x="8880" y="11097"/>
                    <a:pt x="8826" y="11227"/>
                    <a:pt x="8717" y="11333"/>
                  </a:cubicBezTo>
                  <a:cubicBezTo>
                    <a:pt x="8609" y="11440"/>
                    <a:pt x="8478" y="11494"/>
                    <a:pt x="8325" y="11494"/>
                  </a:cubicBezTo>
                  <a:lnTo>
                    <a:pt x="1665" y="11494"/>
                  </a:lnTo>
                  <a:cubicBezTo>
                    <a:pt x="1512" y="11494"/>
                    <a:pt x="1381" y="11441"/>
                    <a:pt x="1274" y="11333"/>
                  </a:cubicBezTo>
                  <a:cubicBezTo>
                    <a:pt x="1165" y="11226"/>
                    <a:pt x="1110" y="11097"/>
                    <a:pt x="1110" y="10945"/>
                  </a:cubicBezTo>
                  <a:lnTo>
                    <a:pt x="1110" y="7106"/>
                  </a:lnTo>
                  <a:cubicBezTo>
                    <a:pt x="1110" y="6804"/>
                    <a:pt x="1359" y="6558"/>
                    <a:pt x="1665" y="6558"/>
                  </a:cubicBezTo>
                  <a:lnTo>
                    <a:pt x="8325" y="6558"/>
                  </a:lnTo>
                  <a:cubicBezTo>
                    <a:pt x="8631" y="6558"/>
                    <a:pt x="8880" y="6804"/>
                    <a:pt x="8880" y="7106"/>
                  </a:cubicBezTo>
                  <a:lnTo>
                    <a:pt x="8880" y="10945"/>
                  </a:lnTo>
                  <a:lnTo>
                    <a:pt x="8880" y="109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6BB5ECC-A8DB-4635-990B-186F30879C74}"/>
              </a:ext>
            </a:extLst>
          </p:cNvPr>
          <p:cNvGrpSpPr/>
          <p:nvPr/>
        </p:nvGrpSpPr>
        <p:grpSpPr>
          <a:xfrm rot="16200000" flipH="1" flipV="1">
            <a:off x="351453" y="6315959"/>
            <a:ext cx="351402" cy="308699"/>
            <a:chOff x="1494880" y="1994953"/>
            <a:chExt cx="1035358" cy="909540"/>
          </a:xfrm>
        </p:grpSpPr>
        <p:sp>
          <p:nvSpPr>
            <p:cNvPr id="107" name="等腰三角形 106">
              <a:extLst>
                <a:ext uri="{FF2B5EF4-FFF2-40B4-BE49-F238E27FC236}">
                  <a16:creationId xmlns:a16="http://schemas.microsoft.com/office/drawing/2014/main" id="{971526EB-9930-4787-A76E-84E782934815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A8C0E138-8D83-4AD5-8565-86CCCE9E525D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F0E34FA-1338-4777-AA8C-1E88E6917845}"/>
              </a:ext>
            </a:extLst>
          </p:cNvPr>
          <p:cNvGrpSpPr/>
          <p:nvPr/>
        </p:nvGrpSpPr>
        <p:grpSpPr>
          <a:xfrm flipH="1" flipV="1">
            <a:off x="10793156" y="5576998"/>
            <a:ext cx="428189" cy="443611"/>
            <a:chOff x="1494880" y="1994953"/>
            <a:chExt cx="1261601" cy="1307040"/>
          </a:xfrm>
        </p:grpSpPr>
        <p:sp>
          <p:nvSpPr>
            <p:cNvPr id="113" name="等腰三角形 112">
              <a:extLst>
                <a:ext uri="{FF2B5EF4-FFF2-40B4-BE49-F238E27FC236}">
                  <a16:creationId xmlns:a16="http://schemas.microsoft.com/office/drawing/2014/main" id="{6DAAC2B7-A23A-4F2A-AF87-242BBCB7E52E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F65DF537-5D98-45E9-B23A-B10E08EC7B51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8864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038827"/>
            <a:ext cx="923330" cy="376481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Three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7285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>
            <a:extLst>
              <a:ext uri="{FF2B5EF4-FFF2-40B4-BE49-F238E27FC236}">
                <a16:creationId xmlns:a16="http://schemas.microsoft.com/office/drawing/2014/main" id="{F0D5486C-9E6B-4799-A1DE-F9DB77B76CA2}"/>
              </a:ext>
            </a:extLst>
          </p:cNvPr>
          <p:cNvSpPr/>
          <p:nvPr/>
        </p:nvSpPr>
        <p:spPr>
          <a:xfrm flipH="1">
            <a:off x="11425238" y="6091246"/>
            <a:ext cx="766758" cy="766758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4849B44-3689-4189-835D-A959AF4CACCA}"/>
              </a:ext>
            </a:extLst>
          </p:cNvPr>
          <p:cNvSpPr/>
          <p:nvPr/>
        </p:nvSpPr>
        <p:spPr>
          <a:xfrm rot="5400000">
            <a:off x="5515428" y="-5515427"/>
            <a:ext cx="1407889" cy="12438746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D665F6-8958-4B25-AB2E-48CF49D0198F}"/>
              </a:ext>
            </a:extLst>
          </p:cNvPr>
          <p:cNvSpPr/>
          <p:nvPr/>
        </p:nvSpPr>
        <p:spPr>
          <a:xfrm rot="5400000">
            <a:off x="5741466" y="-5741462"/>
            <a:ext cx="955816" cy="12438745"/>
          </a:xfrm>
          <a:prstGeom prst="rtTriangl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9201C76-C57D-4F0F-AFCD-28C7C73A5FA3}"/>
              </a:ext>
            </a:extLst>
          </p:cNvPr>
          <p:cNvSpPr/>
          <p:nvPr/>
        </p:nvSpPr>
        <p:spPr>
          <a:xfrm flipH="1">
            <a:off x="11563349" y="6229354"/>
            <a:ext cx="628649" cy="628649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8A9F1-E169-43ED-9138-AC532DA9953F}"/>
              </a:ext>
            </a:extLst>
          </p:cNvPr>
          <p:cNvSpPr txBox="1"/>
          <p:nvPr/>
        </p:nvSpPr>
        <p:spPr>
          <a:xfrm>
            <a:off x="9361683" y="501650"/>
            <a:ext cx="2059221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Title Here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2D2CB6-D64A-4996-924B-C472FD3FB0F9}"/>
              </a:ext>
            </a:extLst>
          </p:cNvPr>
          <p:cNvSpPr txBox="1"/>
          <p:nvPr/>
        </p:nvSpPr>
        <p:spPr>
          <a:xfrm>
            <a:off x="9367804" y="963315"/>
            <a:ext cx="244081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这里是标题</a:t>
            </a:r>
          </a:p>
        </p:txBody>
      </p:sp>
      <p:pic>
        <p:nvPicPr>
          <p:cNvPr id="46" name="图片 12" descr="logo">
            <a:extLst>
              <a:ext uri="{FF2B5EF4-FFF2-40B4-BE49-F238E27FC236}">
                <a16:creationId xmlns:a16="http://schemas.microsoft.com/office/drawing/2014/main" id="{C47A2630-3946-4A90-AE27-6232A51E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CBD99B-7ACC-4EAA-8A3B-3867DE0139D4}"/>
              </a:ext>
            </a:extLst>
          </p:cNvPr>
          <p:cNvGrpSpPr/>
          <p:nvPr/>
        </p:nvGrpSpPr>
        <p:grpSpPr>
          <a:xfrm rot="5400000" flipV="1">
            <a:off x="11387649" y="578133"/>
            <a:ext cx="351402" cy="308699"/>
            <a:chOff x="1494880" y="1994953"/>
            <a:chExt cx="1035358" cy="909540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57EB7816-95B3-4592-96D0-540E301B9866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0B98B35A-1F88-4B39-A368-C7571842BD51}"/>
                </a:ext>
              </a:extLst>
            </p:cNvPr>
            <p:cNvSpPr/>
            <p:nvPr/>
          </p:nvSpPr>
          <p:spPr>
            <a:xfrm>
              <a:off x="2001640" y="2030032"/>
              <a:ext cx="452485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77BC3858-0A64-4445-B1E7-55302A2D59A0}"/>
              </a:ext>
            </a:extLst>
          </p:cNvPr>
          <p:cNvGraphicFramePr/>
          <p:nvPr/>
        </p:nvGraphicFramePr>
        <p:xfrm>
          <a:off x="306548" y="2056991"/>
          <a:ext cx="7865902" cy="433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66D79624-0554-41EF-8081-DF618ED24BDF}"/>
              </a:ext>
            </a:extLst>
          </p:cNvPr>
          <p:cNvSpPr txBox="1"/>
          <p:nvPr/>
        </p:nvSpPr>
        <p:spPr>
          <a:xfrm>
            <a:off x="8703183" y="19398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图表名称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03E541D-82F0-4639-9A96-DEE01357B1C5}"/>
              </a:ext>
            </a:extLst>
          </p:cNvPr>
          <p:cNvSpPr txBox="1"/>
          <p:nvPr/>
        </p:nvSpPr>
        <p:spPr>
          <a:xfrm>
            <a:off x="8703183" y="2334796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Name of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the Chart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207B36C-106C-4B42-9175-AB91CCC3482A}"/>
              </a:ext>
            </a:extLst>
          </p:cNvPr>
          <p:cNvGrpSpPr/>
          <p:nvPr/>
        </p:nvGrpSpPr>
        <p:grpSpPr>
          <a:xfrm rot="5400000">
            <a:off x="8259615" y="1952624"/>
            <a:ext cx="472263" cy="414873"/>
            <a:chOff x="1113954" y="541308"/>
            <a:chExt cx="1035358" cy="909540"/>
          </a:xfrm>
        </p:grpSpPr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E3E66074-3F4B-49C7-8B7A-04C09591D6CD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等腰三角形 90">
              <a:extLst>
                <a:ext uri="{FF2B5EF4-FFF2-40B4-BE49-F238E27FC236}">
                  <a16:creationId xmlns:a16="http://schemas.microsoft.com/office/drawing/2014/main" id="{F0DE0FD1-4C0F-4A15-96EF-7E7872E6D646}"/>
                </a:ext>
              </a:extLst>
            </p:cNvPr>
            <p:cNvSpPr/>
            <p:nvPr/>
          </p:nvSpPr>
          <p:spPr>
            <a:xfrm>
              <a:off x="1405670" y="541308"/>
              <a:ext cx="707240" cy="62129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2C9DB71-1A83-47EB-8B79-247A24CAF4B3}"/>
              </a:ext>
            </a:extLst>
          </p:cNvPr>
          <p:cNvSpPr txBox="1"/>
          <p:nvPr/>
        </p:nvSpPr>
        <p:spPr>
          <a:xfrm>
            <a:off x="8703184" y="2712833"/>
            <a:ext cx="3250004" cy="3304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这里可以对图表进行解释。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其实我也不知道这里该写点什么，要不就这样随便写一些吧，让它看上去能充实一些哈哈哈。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0379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CE1644-A173-4E9F-A420-12197797ABC3}"/>
              </a:ext>
            </a:extLst>
          </p:cNvPr>
          <p:cNvGrpSpPr/>
          <p:nvPr/>
        </p:nvGrpSpPr>
        <p:grpSpPr>
          <a:xfrm>
            <a:off x="5234367" y="2635183"/>
            <a:ext cx="4043164" cy="3551820"/>
            <a:chOff x="364963" y="1806780"/>
            <a:chExt cx="4043164" cy="3551820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4C859476-A34C-401A-9058-13C34B7B23F2}"/>
                </a:ext>
              </a:extLst>
            </p:cNvPr>
            <p:cNvSpPr/>
            <p:nvPr/>
          </p:nvSpPr>
          <p:spPr>
            <a:xfrm rot="20522678">
              <a:off x="1149593" y="2625133"/>
              <a:ext cx="2628854" cy="2309384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27B8791D-F9E3-441F-B60B-39B299A193E8}"/>
                </a:ext>
              </a:extLst>
            </p:cNvPr>
            <p:cNvSpPr/>
            <p:nvPr/>
          </p:nvSpPr>
          <p:spPr>
            <a:xfrm rot="20522678">
              <a:off x="364963" y="1806780"/>
              <a:ext cx="4043164" cy="3551820"/>
            </a:xfrm>
            <a:prstGeom prst="triangle">
              <a:avLst/>
            </a:prstGeom>
            <a:noFill/>
            <a:ln w="79375">
              <a:solidFill>
                <a:schemeClr val="accent2"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F12FD1F1-7CA6-46C2-85D6-5317F3813A28}"/>
              </a:ext>
            </a:extLst>
          </p:cNvPr>
          <p:cNvSpPr/>
          <p:nvPr/>
        </p:nvSpPr>
        <p:spPr>
          <a:xfrm rot="5400000">
            <a:off x="6923314" y="-6923316"/>
            <a:ext cx="4093030" cy="17939661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12" descr="logo">
            <a:extLst>
              <a:ext uri="{FF2B5EF4-FFF2-40B4-BE49-F238E27FC236}">
                <a16:creationId xmlns:a16="http://schemas.microsoft.com/office/drawing/2014/main" id="{BDCB1D88-4160-42C8-A0FE-E2FDA26D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57163"/>
            <a:ext cx="1189037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F7FE5E5-3317-4379-9714-E86455A0426B}"/>
              </a:ext>
            </a:extLst>
          </p:cNvPr>
          <p:cNvGrpSpPr/>
          <p:nvPr/>
        </p:nvGrpSpPr>
        <p:grpSpPr>
          <a:xfrm>
            <a:off x="637482" y="4508500"/>
            <a:ext cx="2000024" cy="2171354"/>
            <a:chOff x="1816005" y="5183584"/>
            <a:chExt cx="1072818" cy="158750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826AA0C-A78C-4646-8AD7-544EA90B6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6005" y="6132909"/>
              <a:ext cx="0" cy="638175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A95A2A-0BA2-47CF-BA55-E91EB9BEF7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5407" y="6411084"/>
              <a:ext cx="0" cy="36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5BEE7A-D735-4F36-9A86-3BF5090C3231}"/>
                </a:ext>
              </a:extLst>
            </p:cNvPr>
            <p:cNvCxnSpPr>
              <a:cxnSpLocks/>
            </p:cNvCxnSpPr>
            <p:nvPr/>
          </p:nvCxnSpPr>
          <p:spPr>
            <a:xfrm>
              <a:off x="2084211" y="5964634"/>
              <a:ext cx="0" cy="8064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59A9332-EBC6-4789-9865-042ADDCB23BF}"/>
                </a:ext>
              </a:extLst>
            </p:cNvPr>
            <p:cNvCxnSpPr/>
            <p:nvPr/>
          </p:nvCxnSpPr>
          <p:spPr>
            <a:xfrm>
              <a:off x="1994809" y="6231084"/>
              <a:ext cx="0" cy="54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372A131-6117-4B23-8DF3-7AA1AA915022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13" y="5767784"/>
              <a:ext cx="0" cy="10033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B36D030-6BE7-4CE9-BDB7-243FC7C33926}"/>
                </a:ext>
              </a:extLst>
            </p:cNvPr>
            <p:cNvCxnSpPr/>
            <p:nvPr/>
          </p:nvCxnSpPr>
          <p:spPr>
            <a:xfrm>
              <a:off x="2263015" y="6051084"/>
              <a:ext cx="0" cy="72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B071B7-2B27-4702-A4B7-D18FE7F597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1819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1359BB9-E754-4DB3-8681-C3B65B0DF8D0}"/>
                </a:ext>
              </a:extLst>
            </p:cNvPr>
            <p:cNvCxnSpPr/>
            <p:nvPr/>
          </p:nvCxnSpPr>
          <p:spPr>
            <a:xfrm>
              <a:off x="2352417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47809E-EE1E-45F4-A8D5-D9694C2D5754}"/>
                </a:ext>
              </a:extLst>
            </p:cNvPr>
            <p:cNvCxnSpPr>
              <a:cxnSpLocks/>
            </p:cNvCxnSpPr>
            <p:nvPr/>
          </p:nvCxnSpPr>
          <p:spPr>
            <a:xfrm>
              <a:off x="2531221" y="5183584"/>
              <a:ext cx="0" cy="15875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B9963C-D48B-4CB7-8B93-63FFA14A731B}"/>
                </a:ext>
              </a:extLst>
            </p:cNvPr>
            <p:cNvCxnSpPr/>
            <p:nvPr/>
          </p:nvCxnSpPr>
          <p:spPr>
            <a:xfrm>
              <a:off x="2620623" y="5691084"/>
              <a:ext cx="0" cy="108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71690B-313E-4019-8868-668B5D54E6D5}"/>
                </a:ext>
              </a:extLst>
            </p:cNvPr>
            <p:cNvCxnSpPr>
              <a:cxnSpLocks/>
            </p:cNvCxnSpPr>
            <p:nvPr/>
          </p:nvCxnSpPr>
          <p:spPr>
            <a:xfrm>
              <a:off x="2799426" y="5871084"/>
              <a:ext cx="0" cy="90000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CB3531-F459-4D3C-97C0-07757D6F3195}"/>
                </a:ext>
              </a:extLst>
            </p:cNvPr>
            <p:cNvCxnSpPr/>
            <p:nvPr/>
          </p:nvCxnSpPr>
          <p:spPr>
            <a:xfrm>
              <a:off x="2710024" y="5494734"/>
              <a:ext cx="0" cy="12763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E189D6-4226-46D9-B80B-AA39608F195A}"/>
                </a:ext>
              </a:extLst>
            </p:cNvPr>
            <p:cNvCxnSpPr>
              <a:cxnSpLocks/>
            </p:cNvCxnSpPr>
            <p:nvPr/>
          </p:nvCxnSpPr>
          <p:spPr>
            <a:xfrm>
              <a:off x="2888823" y="5316934"/>
              <a:ext cx="0" cy="145415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7850E84-616B-4673-97A0-2F2B95D350D3}"/>
              </a:ext>
            </a:extLst>
          </p:cNvPr>
          <p:cNvSpPr txBox="1"/>
          <p:nvPr/>
        </p:nvSpPr>
        <p:spPr>
          <a:xfrm>
            <a:off x="4927383" y="331742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这里是章节标题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F8B290-314A-419C-BE7D-E1D0EC6CC626}"/>
              </a:ext>
            </a:extLst>
          </p:cNvPr>
          <p:cNvSpPr txBox="1"/>
          <p:nvPr/>
        </p:nvSpPr>
        <p:spPr>
          <a:xfrm>
            <a:off x="4927383" y="4021269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Title Here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52AC2-57D3-461D-B98E-EF691782C6E9}"/>
              </a:ext>
            </a:extLst>
          </p:cNvPr>
          <p:cNvSpPr txBox="1"/>
          <p:nvPr/>
        </p:nvSpPr>
        <p:spPr>
          <a:xfrm>
            <a:off x="3754881" y="3061768"/>
            <a:ext cx="923330" cy="3785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Eras Bold ITC" panose="020B0907030504020204" pitchFamily="34" charset="0"/>
                <a:ea typeface="等线" panose="02010600030101010101" pitchFamily="2" charset="-122"/>
                <a:cs typeface="+mn-cs"/>
              </a:rPr>
              <a:t>PART FOUR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Eras Bold ITC" panose="020B0907030504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B1715-6A89-4A1F-A2DE-84144818CE33}"/>
              </a:ext>
            </a:extLst>
          </p:cNvPr>
          <p:cNvSpPr txBox="1"/>
          <p:nvPr/>
        </p:nvSpPr>
        <p:spPr>
          <a:xfrm>
            <a:off x="4926784" y="5202587"/>
            <a:ext cx="6893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.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429450-E9BF-4705-9F1A-4525E74074B8}"/>
              </a:ext>
            </a:extLst>
          </p:cNvPr>
          <p:cNvGrpSpPr/>
          <p:nvPr/>
        </p:nvGrpSpPr>
        <p:grpSpPr>
          <a:xfrm>
            <a:off x="5060933" y="4796871"/>
            <a:ext cx="1099029" cy="185625"/>
            <a:chOff x="7794171" y="5036457"/>
            <a:chExt cx="5413875" cy="9144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F7B66FC-A384-410D-AA78-8A2303E84DE1}"/>
                </a:ext>
              </a:extLst>
            </p:cNvPr>
            <p:cNvCxnSpPr/>
            <p:nvPr/>
          </p:nvCxnSpPr>
          <p:spPr>
            <a:xfrm>
              <a:off x="7794171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017128A-9468-45A6-B3A9-A9E47E966B2A}"/>
                </a:ext>
              </a:extLst>
            </p:cNvPr>
            <p:cNvCxnSpPr/>
            <p:nvPr/>
          </p:nvCxnSpPr>
          <p:spPr>
            <a:xfrm>
              <a:off x="96293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87D52CB-6632-469F-B891-CF3B27597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4948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5616E7-8E06-45F0-85CD-68DEF62A1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9889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41F084-1222-4791-A730-CA167DE535A5}"/>
                </a:ext>
              </a:extLst>
            </p:cNvPr>
            <p:cNvCxnSpPr/>
            <p:nvPr/>
          </p:nvCxnSpPr>
          <p:spPr>
            <a:xfrm>
              <a:off x="11413105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F604236-844F-491F-9FDE-B22BA3A3C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93646" y="5036457"/>
              <a:ext cx="914400" cy="914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4657911-21B6-4ACC-BEC4-732671F9B0BF}"/>
              </a:ext>
            </a:extLst>
          </p:cNvPr>
          <p:cNvGrpSpPr/>
          <p:nvPr/>
        </p:nvGrpSpPr>
        <p:grpSpPr>
          <a:xfrm>
            <a:off x="1209245" y="2665523"/>
            <a:ext cx="1261601" cy="1307040"/>
            <a:chOff x="1113954" y="541308"/>
            <a:chExt cx="1261601" cy="1307040"/>
          </a:xfrm>
        </p:grpSpPr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47B43054-35F6-4752-801C-D366CD14D110}"/>
                </a:ext>
              </a:extLst>
            </p:cNvPr>
            <p:cNvSpPr/>
            <p:nvPr/>
          </p:nvSpPr>
          <p:spPr>
            <a:xfrm>
              <a:off x="1113954" y="541308"/>
              <a:ext cx="1035358" cy="909540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8AAE4B14-4FE8-4E37-BB5F-3AEB0A984FE9}"/>
                </a:ext>
              </a:extLst>
            </p:cNvPr>
            <p:cNvSpPr/>
            <p:nvPr/>
          </p:nvSpPr>
          <p:spPr>
            <a:xfrm>
              <a:off x="1923069" y="1450848"/>
              <a:ext cx="452486" cy="3975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7" name="弧形 36">
            <a:extLst>
              <a:ext uri="{FF2B5EF4-FFF2-40B4-BE49-F238E27FC236}">
                <a16:creationId xmlns:a16="http://schemas.microsoft.com/office/drawing/2014/main" id="{D1C1C693-04F8-410C-B8E9-AE4265D7EFD2}"/>
              </a:ext>
            </a:extLst>
          </p:cNvPr>
          <p:cNvSpPr/>
          <p:nvPr/>
        </p:nvSpPr>
        <p:spPr>
          <a:xfrm rot="10800000" flipH="1" flipV="1">
            <a:off x="667204" y="2673350"/>
            <a:ext cx="2119440" cy="2089156"/>
          </a:xfrm>
          <a:prstGeom prst="arc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BA35EF-C25F-48F9-96DE-AD44AB0481E9}"/>
              </a:ext>
            </a:extLst>
          </p:cNvPr>
          <p:cNvGrpSpPr/>
          <p:nvPr/>
        </p:nvGrpSpPr>
        <p:grpSpPr>
          <a:xfrm>
            <a:off x="10670214" y="2383632"/>
            <a:ext cx="312541" cy="390127"/>
            <a:chOff x="3989128" y="5222082"/>
            <a:chExt cx="312541" cy="390127"/>
          </a:xfrm>
        </p:grpSpPr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0257224C-0951-4F3E-9BC0-062684C0EC53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117C4542-C275-46A3-891E-FD1DA99F7732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EA38EB-0B7D-44AC-86DA-7B9AB2D4B9BA}"/>
              </a:ext>
            </a:extLst>
          </p:cNvPr>
          <p:cNvGrpSpPr/>
          <p:nvPr/>
        </p:nvGrpSpPr>
        <p:grpSpPr>
          <a:xfrm flipH="1" flipV="1">
            <a:off x="11054509" y="6187452"/>
            <a:ext cx="428189" cy="443611"/>
            <a:chOff x="1494880" y="1994953"/>
            <a:chExt cx="1261601" cy="1307040"/>
          </a:xfrm>
        </p:grpSpPr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AF7AA1-66F6-415A-B452-43594D84E433}"/>
                </a:ext>
              </a:extLst>
            </p:cNvPr>
            <p:cNvSpPr/>
            <p:nvPr/>
          </p:nvSpPr>
          <p:spPr>
            <a:xfrm>
              <a:off x="1494880" y="1994953"/>
              <a:ext cx="1035358" cy="90954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A423FDF-E9EB-4ABC-A972-46CDD4C7EE3D}"/>
                </a:ext>
              </a:extLst>
            </p:cNvPr>
            <p:cNvSpPr/>
            <p:nvPr/>
          </p:nvSpPr>
          <p:spPr>
            <a:xfrm>
              <a:off x="2303995" y="2904493"/>
              <a:ext cx="452486" cy="3975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46FF9EC-0D0E-4BD7-AFE9-DFD4342805E9}"/>
              </a:ext>
            </a:extLst>
          </p:cNvPr>
          <p:cNvGrpSpPr/>
          <p:nvPr/>
        </p:nvGrpSpPr>
        <p:grpSpPr>
          <a:xfrm rot="5400000">
            <a:off x="4530980" y="6506665"/>
            <a:ext cx="312542" cy="390128"/>
            <a:chOff x="3989128" y="5222082"/>
            <a:chExt cx="312541" cy="390127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67B0709E-2D8B-404C-8B69-BC0FD53FD06B}"/>
                </a:ext>
              </a:extLst>
            </p:cNvPr>
            <p:cNvSpPr/>
            <p:nvPr/>
          </p:nvSpPr>
          <p:spPr>
            <a:xfrm flipV="1">
              <a:off x="4034218" y="5222082"/>
              <a:ext cx="267451" cy="234950"/>
            </a:xfrm>
            <a:prstGeom prst="triangl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C9BCEB3E-BA57-4953-9E73-25CDA460071F}"/>
                </a:ext>
              </a:extLst>
            </p:cNvPr>
            <p:cNvSpPr/>
            <p:nvPr/>
          </p:nvSpPr>
          <p:spPr>
            <a:xfrm>
              <a:off x="3989128" y="5377259"/>
              <a:ext cx="267451" cy="23495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弧形 49">
            <a:extLst>
              <a:ext uri="{FF2B5EF4-FFF2-40B4-BE49-F238E27FC236}">
                <a16:creationId xmlns:a16="http://schemas.microsoft.com/office/drawing/2014/main" id="{5B28004C-10EA-4799-8B7E-4599D9ABC50F}"/>
              </a:ext>
            </a:extLst>
          </p:cNvPr>
          <p:cNvSpPr/>
          <p:nvPr/>
        </p:nvSpPr>
        <p:spPr>
          <a:xfrm rot="16200000" flipH="1" flipV="1">
            <a:off x="7408082" y="1144413"/>
            <a:ext cx="3800472" cy="3258693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1667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A87D0"/>
      </a:accent1>
      <a:accent2>
        <a:srgbClr val="639ECE"/>
      </a:accent2>
      <a:accent3>
        <a:srgbClr val="49C2ED"/>
      </a:accent3>
      <a:accent4>
        <a:srgbClr val="688FD9"/>
      </a:accent4>
      <a:accent5>
        <a:srgbClr val="939393"/>
      </a:accent5>
      <a:accent6>
        <a:srgbClr val="BBBBBB"/>
      </a:accent6>
      <a:hlink>
        <a:srgbClr val="0A87D0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938</Words>
  <Application>Microsoft Office PowerPoint</Application>
  <PresentationFormat>宽屏</PresentationFormat>
  <Paragraphs>125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Eras Bold ITC</vt:lpstr>
      <vt:lpstr>等线 Light</vt:lpstr>
      <vt:lpstr>思源黑体</vt:lpstr>
      <vt:lpstr>方正清刻本悦宋简体</vt:lpstr>
      <vt:lpstr>Arial</vt:lpstr>
      <vt:lpstr>Elephant</vt:lpstr>
      <vt:lpstr>等线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石 奕琛</cp:lastModifiedBy>
  <cp:revision>9</cp:revision>
  <dcterms:created xsi:type="dcterms:W3CDTF">2020-03-09T13:37:31Z</dcterms:created>
  <dcterms:modified xsi:type="dcterms:W3CDTF">2020-03-16T03:06:54Z</dcterms:modified>
</cp:coreProperties>
</file>